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41148000" cy="329184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59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36910" algn="l" rtl="0" eaLnBrk="0" fontAlgn="base" hangingPunct="0">
      <a:spcBef>
        <a:spcPct val="0"/>
      </a:spcBef>
      <a:spcAft>
        <a:spcPct val="0"/>
      </a:spcAft>
      <a:defRPr sz="3059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873816" algn="l" rtl="0" eaLnBrk="0" fontAlgn="base" hangingPunct="0">
      <a:spcBef>
        <a:spcPct val="0"/>
      </a:spcBef>
      <a:spcAft>
        <a:spcPct val="0"/>
      </a:spcAft>
      <a:defRPr sz="3059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10726" algn="l" rtl="0" eaLnBrk="0" fontAlgn="base" hangingPunct="0">
      <a:spcBef>
        <a:spcPct val="0"/>
      </a:spcBef>
      <a:spcAft>
        <a:spcPct val="0"/>
      </a:spcAft>
      <a:defRPr sz="3059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747632" algn="l" rtl="0" eaLnBrk="0" fontAlgn="base" hangingPunct="0">
      <a:spcBef>
        <a:spcPct val="0"/>
      </a:spcBef>
      <a:spcAft>
        <a:spcPct val="0"/>
      </a:spcAft>
      <a:defRPr sz="3059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184542" algn="l" defTabSz="873816" rtl="0" eaLnBrk="1" latinLnBrk="0" hangingPunct="1">
      <a:defRPr sz="3059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621451" algn="l" defTabSz="873816" rtl="0" eaLnBrk="1" latinLnBrk="0" hangingPunct="1">
      <a:defRPr sz="3059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058358" algn="l" defTabSz="873816" rtl="0" eaLnBrk="1" latinLnBrk="0" hangingPunct="1">
      <a:defRPr sz="3059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495268" algn="l" defTabSz="873816" rtl="0" eaLnBrk="1" latinLnBrk="0" hangingPunct="1">
      <a:defRPr sz="3059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 userDrawn="1">
          <p15:clr>
            <a:srgbClr val="A4A3A4"/>
          </p15:clr>
        </p15:guide>
        <p15:guide id="2" orient="horz" pos="19632" userDrawn="1">
          <p15:clr>
            <a:srgbClr val="A4A3A4"/>
          </p15:clr>
        </p15:guide>
        <p15:guide id="3" orient="horz" pos="3729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5976" userDrawn="1">
          <p15:clr>
            <a:srgbClr val="A4A3A4"/>
          </p15:clr>
        </p15:guide>
        <p15:guide id="6" pos="6761" userDrawn="1">
          <p15:clr>
            <a:srgbClr val="A4A3A4"/>
          </p15:clr>
        </p15:guide>
        <p15:guide id="7" pos="12302" userDrawn="1">
          <p15:clr>
            <a:srgbClr val="A4A3A4"/>
          </p15:clr>
        </p15:guide>
        <p15:guide id="8" pos="19721" userDrawn="1">
          <p15:clr>
            <a:srgbClr val="A4A3A4"/>
          </p15:clr>
        </p15:guide>
        <p15:guide id="9" pos="928" userDrawn="1">
          <p15:clr>
            <a:srgbClr val="A4A3A4"/>
          </p15:clr>
        </p15:guide>
        <p15:guide id="10" pos="13122" userDrawn="1">
          <p15:clr>
            <a:srgbClr val="A4A3A4"/>
          </p15:clr>
        </p15:guide>
        <p15:guide id="11" pos="18936" userDrawn="1">
          <p15:clr>
            <a:srgbClr val="A4A3A4"/>
          </p15:clr>
        </p15:guide>
        <p15:guide id="12" pos="248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191919"/>
    <a:srgbClr val="004080"/>
    <a:srgbClr val="B3B38C"/>
    <a:srgbClr val="E4E2D2"/>
    <a:srgbClr val="822433"/>
    <a:srgbClr val="800040"/>
    <a:srgbClr val="FFFF66"/>
    <a:srgbClr val="FFFFE1"/>
    <a:srgbClr val="FF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5" autoAdjust="0"/>
    <p:restoredTop sz="91906" autoAdjust="0"/>
  </p:normalViewPr>
  <p:slideViewPr>
    <p:cSldViewPr snapToGrid="0">
      <p:cViewPr>
        <p:scale>
          <a:sx n="33" d="100"/>
          <a:sy n="33" d="100"/>
        </p:scale>
        <p:origin x="2550" y="24"/>
      </p:cViewPr>
      <p:guideLst>
        <p:guide orient="horz" pos="715"/>
        <p:guide orient="horz" pos="19632"/>
        <p:guide orient="horz" pos="3729"/>
        <p:guide orient="horz" pos="2131"/>
        <p:guide pos="5976"/>
        <p:guide pos="6761"/>
        <p:guide pos="12302"/>
        <p:guide pos="19721"/>
        <p:guide pos="928"/>
        <p:guide pos="13122"/>
        <p:guide pos="18936"/>
        <p:guide pos="248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2DA-4F2E-9FDE-AF8F76F0CA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2DA-4F2E-9FDE-AF8F76F0CA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2DA-4F2E-9FDE-AF8F76F0CA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2DA-4F2E-9FDE-AF8F76F0CA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2DA-4F2E-9FDE-AF8F76F0CA2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9870E87-6657-4871-BF33-5C41FECE8F9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2DA-4F2E-9FDE-AF8F76F0CA2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5BAF68A-08A8-4A9F-8924-FE1AC1A7D12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2DA-4F2E-9FDE-AF8F76F0CA25}"/>
                </c:ext>
              </c:extLst>
            </c:dLbl>
            <c:dLbl>
              <c:idx val="2"/>
              <c:layout>
                <c:manualLayout>
                  <c:x val="-2.348987722200219E-2"/>
                  <c:y val="-4.9830679665777082E-2"/>
                </c:manualLayout>
              </c:layout>
              <c:tx>
                <c:rich>
                  <a:bodyPr/>
                  <a:lstStyle/>
                  <a:p>
                    <a:fld id="{D397A340-5A28-4501-88DF-428B924A621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2DA-4F2E-9FDE-AF8F76F0CA2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C7DE846-FCEF-4394-9903-2A6A075D868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2DA-4F2E-9FDE-AF8F76F0CA2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65F5C77-87DE-40EB-8951-C7ED6C11D11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2DA-4F2E-9FDE-AF8F76F0CA2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Good</c:v>
                </c:pt>
                <c:pt idx="1">
                  <c:v>Bad</c:v>
                </c:pt>
                <c:pt idx="2">
                  <c:v>No Data</c:v>
                </c:pt>
                <c:pt idx="3">
                  <c:v>Cosmic</c:v>
                </c:pt>
                <c:pt idx="4">
                  <c:v>LED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11030</c:v>
                </c:pt>
                <c:pt idx="1">
                  <c:v>5055</c:v>
                </c:pt>
                <c:pt idx="2">
                  <c:v>21</c:v>
                </c:pt>
                <c:pt idx="3">
                  <c:v>11770</c:v>
                </c:pt>
                <c:pt idx="4">
                  <c:v>9004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DA-4F2E-9FDE-AF8F76F0CA2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3EA283-AB81-4D0A-B559-9CCF462040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90" cy="496473"/>
          </a:xfrm>
          <a:prstGeom prst="rect">
            <a:avLst/>
          </a:prstGeom>
        </p:spPr>
        <p:txBody>
          <a:bodyPr vert="horz" wrap="square" lIns="18178" tIns="9089" rIns="18178" bIns="90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797BE-4753-4AF9-AB55-AE49B215A49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573" y="0"/>
            <a:ext cx="2945463" cy="496473"/>
          </a:xfrm>
          <a:prstGeom prst="rect">
            <a:avLst/>
          </a:prstGeom>
        </p:spPr>
        <p:txBody>
          <a:bodyPr vert="horz" wrap="square" lIns="18178" tIns="9089" rIns="18178" bIns="90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D0F35E-A206-4053-8FEA-BEE1AAFB1705}" type="datetime1">
              <a:rPr lang="en-US" altLang="en-US"/>
              <a:pPr>
                <a:defRPr/>
              </a:pPr>
              <a:t>04-Mar-24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42F234-3966-4E5E-9DCF-88A8A6FDD4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3150" y="744538"/>
            <a:ext cx="46513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18178" tIns="9089" rIns="18178" bIns="90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FDFFD5B-3A56-4070-9620-49F73AD76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899" y="4716030"/>
            <a:ext cx="5437878" cy="4467640"/>
          </a:xfrm>
          <a:prstGeom prst="rect">
            <a:avLst/>
          </a:prstGeom>
        </p:spPr>
        <p:txBody>
          <a:bodyPr vert="horz" wrap="square" lIns="18178" tIns="9089" rIns="18178" bIns="90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A3BC0-9324-4FB5-B368-3B627BB730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0213"/>
            <a:ext cx="2945790" cy="496165"/>
          </a:xfrm>
          <a:prstGeom prst="rect">
            <a:avLst/>
          </a:prstGeom>
        </p:spPr>
        <p:txBody>
          <a:bodyPr vert="horz" wrap="square" lIns="18178" tIns="9089" rIns="18178" bIns="90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6C79D-4C03-45D7-8475-D69D58645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573" y="9430213"/>
            <a:ext cx="2945463" cy="496165"/>
          </a:xfrm>
          <a:prstGeom prst="rect">
            <a:avLst/>
          </a:prstGeom>
        </p:spPr>
        <p:txBody>
          <a:bodyPr vert="horz" wrap="square" lIns="18178" tIns="9089" rIns="18178" bIns="90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BEEE8B-4125-4BF0-BF6D-3A41939A91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36910" rtl="0" eaLnBrk="0" fontAlgn="base" hangingPunct="0">
      <a:spcBef>
        <a:spcPct val="30000"/>
      </a:spcBef>
      <a:spcAft>
        <a:spcPct val="0"/>
      </a:spcAft>
      <a:defRPr sz="1148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111" charset="-128"/>
      </a:defRPr>
    </a:lvl1pPr>
    <a:lvl2pPr marL="436910" algn="l" defTabSz="436910" rtl="0" eaLnBrk="0" fontAlgn="base" hangingPunct="0">
      <a:spcBef>
        <a:spcPct val="30000"/>
      </a:spcBef>
      <a:spcAft>
        <a:spcPct val="0"/>
      </a:spcAft>
      <a:defRPr sz="1148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2pPr>
    <a:lvl3pPr marL="873816" algn="l" defTabSz="436910" rtl="0" eaLnBrk="0" fontAlgn="base" hangingPunct="0">
      <a:spcBef>
        <a:spcPct val="30000"/>
      </a:spcBef>
      <a:spcAft>
        <a:spcPct val="0"/>
      </a:spcAft>
      <a:defRPr sz="1148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3pPr>
    <a:lvl4pPr marL="1310726" algn="l" defTabSz="436910" rtl="0" eaLnBrk="0" fontAlgn="base" hangingPunct="0">
      <a:spcBef>
        <a:spcPct val="30000"/>
      </a:spcBef>
      <a:spcAft>
        <a:spcPct val="0"/>
      </a:spcAft>
      <a:defRPr sz="1148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4pPr>
    <a:lvl5pPr marL="1747632" algn="l" defTabSz="436910" rtl="0" eaLnBrk="0" fontAlgn="base" hangingPunct="0">
      <a:spcBef>
        <a:spcPct val="30000"/>
      </a:spcBef>
      <a:spcAft>
        <a:spcPct val="0"/>
      </a:spcAft>
      <a:defRPr sz="1148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5pPr>
    <a:lvl6pPr marL="2184542" algn="l" defTabSz="436910" rtl="0" eaLnBrk="1" latinLnBrk="0" hangingPunct="1">
      <a:defRPr sz="1148" kern="1200">
        <a:solidFill>
          <a:schemeClr val="tx1"/>
        </a:solidFill>
        <a:latin typeface="+mn-lt"/>
        <a:ea typeface="+mn-ea"/>
        <a:cs typeface="+mn-cs"/>
      </a:defRPr>
    </a:lvl6pPr>
    <a:lvl7pPr marL="2621451" algn="l" defTabSz="436910" rtl="0" eaLnBrk="1" latinLnBrk="0" hangingPunct="1">
      <a:defRPr sz="1148" kern="1200">
        <a:solidFill>
          <a:schemeClr val="tx1"/>
        </a:solidFill>
        <a:latin typeface="+mn-lt"/>
        <a:ea typeface="+mn-ea"/>
        <a:cs typeface="+mn-cs"/>
      </a:defRPr>
    </a:lvl7pPr>
    <a:lvl8pPr marL="3058358" algn="l" defTabSz="436910" rtl="0" eaLnBrk="1" latinLnBrk="0" hangingPunct="1">
      <a:defRPr sz="1148" kern="1200">
        <a:solidFill>
          <a:schemeClr val="tx1"/>
        </a:solidFill>
        <a:latin typeface="+mn-lt"/>
        <a:ea typeface="+mn-ea"/>
        <a:cs typeface="+mn-cs"/>
      </a:defRPr>
    </a:lvl8pPr>
    <a:lvl9pPr marL="3495268" algn="l" defTabSz="436910" rtl="0" eaLnBrk="1" latinLnBrk="0" hangingPunct="1">
      <a:defRPr sz="11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+mj-lt"/>
                  </a:rPr>
                  <a:t>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2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γP</m:t>
                    </m:r>
                    <m:r>
                      <a:rPr lang="en-US" altLang="en-US" sz="12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12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p>
                        <m:r>
                          <a:rPr lang="en-US" altLang="en-US" sz="12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π</m:t>
                        </m:r>
                      </m:e>
                      <m:sup>
                        <m:r>
                          <a:rPr lang="en-US" sz="1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12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1200" dirty="0">
                    <a:latin typeface="+mj-lt"/>
                  </a:rPr>
                  <a:t> which essentially is a combination of 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dirty="0">
                            <a:solidFill>
                              <a:srgbClr val="000000"/>
                            </a:solidFill>
                            <a:latin typeface="Times New Roman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π</m:t>
                        </m:r>
                      </m:e>
                      <m:sup>
                        <m:r>
                          <a:rPr lang="en-IN" sz="12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2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dirty="0">
                            <a:solidFill>
                              <a:srgbClr val="000000"/>
                            </a:solidFill>
                            <a:latin typeface="Times New Roman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π</m:t>
                        </m:r>
                      </m:e>
                      <m:sup>
                        <m:r>
                          <a:rPr lang="en-IN" sz="12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IN" sz="120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dirty="0">
                            <a:solidFill>
                              <a:srgbClr val="000000"/>
                            </a:solidFill>
                            <a:latin typeface="Times New Roman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π</m:t>
                        </m:r>
                      </m:e>
                      <m:sup>
                        <m:r>
                          <a:rPr lang="en-IN" sz="12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200" dirty="0">
                    <a:latin typeface="+mj-lt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+mj-lt"/>
                  </a:rPr>
                  <a:t>Each </a:t>
                </a:r>
                <a:r>
                  <a:rPr lang="en-US" alt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γP→η^′ </a:t>
                </a:r>
                <a:r>
                  <a:rPr lang="en-US" sz="1200" i="0"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π^0</a:t>
                </a:r>
                <a:r>
                  <a:rPr lang="en-US" alt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sz="1200" dirty="0">
                    <a:latin typeface="+mj-lt"/>
                  </a:rPr>
                  <a:t> which essentially is a combination of  4</a:t>
                </a:r>
                <a:r>
                  <a:rPr lang="en-US" sz="1200" i="0" dirty="0">
                    <a:solidFill>
                      <a:srgbClr val="000000"/>
                    </a:solidFill>
                    <a:latin typeface="Times New Roman"/>
                    <a:ea typeface="Calibri" panose="020F0502020204030204" pitchFamily="34" charset="0"/>
                    <a:cs typeface="Arial" panose="020B0604020202020204" pitchFamily="34" charset="0"/>
                  </a:rPr>
                  <a:t>"π</a:t>
                </a:r>
                <a:r>
                  <a:rPr lang="en-US" sz="1200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" </a:t>
                </a:r>
                <a:r>
                  <a:rPr lang="en-IN" sz="1200" i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^</a:t>
                </a:r>
                <a:r>
                  <a:rPr lang="en-IN" sz="120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0</a:t>
                </a:r>
                <a:r>
                  <a:rPr lang="en-US" sz="1200" dirty="0">
                    <a:latin typeface="+mj-lt"/>
                  </a:rPr>
                  <a:t>, </a:t>
                </a:r>
                <a:r>
                  <a:rPr lang="en-US" sz="1200" i="0" dirty="0">
                    <a:solidFill>
                      <a:srgbClr val="000000"/>
                    </a:solidFill>
                    <a:latin typeface="Times New Roman"/>
                    <a:ea typeface="Calibri" panose="020F0502020204030204" pitchFamily="34" charset="0"/>
                    <a:cs typeface="Arial" panose="020B0604020202020204" pitchFamily="34" charset="0"/>
                  </a:rPr>
                  <a:t>"π</a:t>
                </a:r>
                <a:r>
                  <a:rPr lang="en-US" sz="1200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" </a:t>
                </a:r>
                <a:r>
                  <a:rPr lang="en-IN" sz="1200" i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^</a:t>
                </a:r>
                <a:r>
                  <a:rPr lang="en-IN" sz="1200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+</a:t>
                </a:r>
                <a:r>
                  <a:rPr lang="en-IN" sz="1200" dirty="0">
                    <a:solidFill>
                      <a:srgbClr val="000000"/>
                    </a:solidFill>
                  </a:rPr>
                  <a:t>and </a:t>
                </a:r>
                <a:r>
                  <a:rPr lang="en-US" sz="1200" i="0" dirty="0">
                    <a:solidFill>
                      <a:srgbClr val="000000"/>
                    </a:solidFill>
                    <a:latin typeface="Times New Roman"/>
                    <a:ea typeface="Calibri" panose="020F0502020204030204" pitchFamily="34" charset="0"/>
                    <a:cs typeface="Arial" panose="020B0604020202020204" pitchFamily="34" charset="0"/>
                  </a:rPr>
                  <a:t>"π</a:t>
                </a:r>
                <a:r>
                  <a:rPr lang="en-US" sz="1200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" </a:t>
                </a:r>
                <a:r>
                  <a:rPr lang="en-IN" sz="1200" i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^</a:t>
                </a:r>
                <a:r>
                  <a:rPr lang="en-IN" sz="1200" i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−</a:t>
                </a:r>
                <a:r>
                  <a:rPr lang="en-US" sz="1200" dirty="0">
                    <a:latin typeface="+mj-lt"/>
                  </a:rPr>
                  <a:t>.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BEEE8B-4125-4BF0-BF6D-3A41939A911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10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5853" y="10226679"/>
            <a:ext cx="34976309" cy="7054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1695" y="18653139"/>
            <a:ext cx="28804622" cy="8413752"/>
          </a:xfrm>
        </p:spPr>
        <p:txBody>
          <a:bodyPr/>
          <a:lstStyle>
            <a:lvl1pPr marL="0" indent="0" algn="ctr">
              <a:buNone/>
              <a:defRPr/>
            </a:lvl1pPr>
            <a:lvl2pPr marL="636781" indent="0" algn="ctr">
              <a:buNone/>
              <a:defRPr/>
            </a:lvl2pPr>
            <a:lvl3pPr marL="1273569" indent="0" algn="ctr">
              <a:buNone/>
              <a:defRPr/>
            </a:lvl3pPr>
            <a:lvl4pPr marL="1910350" indent="0" algn="ctr">
              <a:buNone/>
              <a:defRPr/>
            </a:lvl4pPr>
            <a:lvl5pPr marL="2547132" indent="0" algn="ctr">
              <a:buNone/>
              <a:defRPr/>
            </a:lvl5pPr>
            <a:lvl6pPr marL="3183914" indent="0" algn="ctr">
              <a:buNone/>
              <a:defRPr/>
            </a:lvl6pPr>
            <a:lvl7pPr marL="3820701" indent="0" algn="ctr">
              <a:buNone/>
              <a:defRPr/>
            </a:lvl7pPr>
            <a:lvl8pPr marL="4457483" indent="0" algn="ctr">
              <a:buNone/>
              <a:defRPr/>
            </a:lvl8pPr>
            <a:lvl9pPr marL="50942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A4D3A9-211D-40AB-95D7-6AD1C3D18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472DE8-A362-4CA5-A5C7-EC823FA0C8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2539B9-BB84-4D14-A5CA-D79F812B0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79508-A920-4AA9-A415-82A8245403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49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E23BFD-2469-44E0-B57F-CEB7CCC7AF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BFB7CF-39DC-416E-B0D3-4A3E7EAB9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A4176-CBB9-4D66-AE05-FB5D515C6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BA40B-1701-4582-A4FE-C3C6E9A21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96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318726" y="2925764"/>
            <a:ext cx="8743441" cy="2633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85849" y="2925764"/>
            <a:ext cx="26110408" cy="26335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FC9A99-751C-4377-8A52-B68EFBACA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E444DF-F5D8-46B0-845F-29C9D37FCC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9084BB-8F8B-402B-8624-B553CB3C06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38CA7-8AA5-4640-A762-ADFE08EF0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91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53437F-E5D7-4F2E-BF52-3C3B8855B2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D6D7BE-45F8-40DC-A5FD-BEBEB20795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2CBF72-89C2-4F9D-B7F8-C914448EBC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59377-7C78-4589-83B9-FF077672B5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37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19" y="21153455"/>
            <a:ext cx="34976309" cy="6537327"/>
          </a:xfrm>
        </p:spPr>
        <p:txBody>
          <a:bodyPr anchor="t"/>
          <a:lstStyle>
            <a:lvl1pPr algn="l">
              <a:defRPr sz="556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19" y="13952540"/>
            <a:ext cx="34976309" cy="7200903"/>
          </a:xfrm>
        </p:spPr>
        <p:txBody>
          <a:bodyPr anchor="b"/>
          <a:lstStyle>
            <a:lvl1pPr marL="0" indent="0">
              <a:buNone/>
              <a:defRPr sz="2789"/>
            </a:lvl1pPr>
            <a:lvl2pPr marL="636781" indent="0">
              <a:buNone/>
              <a:defRPr sz="2508"/>
            </a:lvl2pPr>
            <a:lvl3pPr marL="1273569" indent="0">
              <a:buNone/>
              <a:defRPr sz="2230"/>
            </a:lvl3pPr>
            <a:lvl4pPr marL="1910350" indent="0">
              <a:buNone/>
              <a:defRPr sz="1950"/>
            </a:lvl4pPr>
            <a:lvl5pPr marL="2547132" indent="0">
              <a:buNone/>
              <a:defRPr sz="1950"/>
            </a:lvl5pPr>
            <a:lvl6pPr marL="3183914" indent="0">
              <a:buNone/>
              <a:defRPr sz="1950"/>
            </a:lvl6pPr>
            <a:lvl7pPr marL="3820701" indent="0">
              <a:buNone/>
              <a:defRPr sz="1950"/>
            </a:lvl7pPr>
            <a:lvl8pPr marL="4457483" indent="0">
              <a:buNone/>
              <a:defRPr sz="1950"/>
            </a:lvl8pPr>
            <a:lvl9pPr marL="5094265" indent="0">
              <a:buNone/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A2164F-B0E6-4838-AD18-83FDE37BC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00690B-4137-4643-8F86-5BF1578EF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0A6EC7-77D7-4328-9B01-58FC9165E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E6B9-5158-4869-8B9B-049E15065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54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5854" y="9510728"/>
            <a:ext cx="17426925" cy="19750084"/>
          </a:xfrm>
        </p:spPr>
        <p:txBody>
          <a:bodyPr/>
          <a:lstStyle>
            <a:lvl1pPr>
              <a:defRPr sz="3900"/>
            </a:lvl1pPr>
            <a:lvl2pPr>
              <a:defRPr sz="3341"/>
            </a:lvl2pPr>
            <a:lvl3pPr>
              <a:defRPr sz="2789"/>
            </a:lvl3pPr>
            <a:lvl4pPr>
              <a:defRPr sz="2508"/>
            </a:lvl4pPr>
            <a:lvl5pPr>
              <a:defRPr sz="2508"/>
            </a:lvl5pPr>
            <a:lvl6pPr>
              <a:defRPr sz="2508"/>
            </a:lvl6pPr>
            <a:lvl7pPr>
              <a:defRPr sz="2508"/>
            </a:lvl7pPr>
            <a:lvl8pPr>
              <a:defRPr sz="2508"/>
            </a:lvl8pPr>
            <a:lvl9pPr>
              <a:defRPr sz="2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35239" y="9510728"/>
            <a:ext cx="17426925" cy="19750084"/>
          </a:xfrm>
        </p:spPr>
        <p:txBody>
          <a:bodyPr/>
          <a:lstStyle>
            <a:lvl1pPr>
              <a:defRPr sz="3900"/>
            </a:lvl1pPr>
            <a:lvl2pPr>
              <a:defRPr sz="3341"/>
            </a:lvl2pPr>
            <a:lvl3pPr>
              <a:defRPr sz="2789"/>
            </a:lvl3pPr>
            <a:lvl4pPr>
              <a:defRPr sz="2508"/>
            </a:lvl4pPr>
            <a:lvl5pPr>
              <a:defRPr sz="2508"/>
            </a:lvl5pPr>
            <a:lvl6pPr>
              <a:defRPr sz="2508"/>
            </a:lvl6pPr>
            <a:lvl7pPr>
              <a:defRPr sz="2508"/>
            </a:lvl7pPr>
            <a:lvl8pPr>
              <a:defRPr sz="2508"/>
            </a:lvl8pPr>
            <a:lvl9pPr>
              <a:defRPr sz="2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0A96D8-F085-4186-9406-4660EE65C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BEE59-E981-49C4-9AD7-9F0F9F50E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827DDA-4860-46F3-808C-DF60603692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1CC31-A73F-40E3-AC9E-7256F5278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46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662" y="1317624"/>
            <a:ext cx="37032691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658" y="7369176"/>
            <a:ext cx="18180844" cy="3070224"/>
          </a:xfrm>
        </p:spPr>
        <p:txBody>
          <a:bodyPr anchor="b"/>
          <a:lstStyle>
            <a:lvl1pPr marL="0" indent="0">
              <a:buNone/>
              <a:defRPr sz="3341" b="1"/>
            </a:lvl1pPr>
            <a:lvl2pPr marL="636781" indent="0">
              <a:buNone/>
              <a:defRPr sz="2789" b="1"/>
            </a:lvl2pPr>
            <a:lvl3pPr marL="1273569" indent="0">
              <a:buNone/>
              <a:defRPr sz="2508" b="1"/>
            </a:lvl3pPr>
            <a:lvl4pPr marL="1910350" indent="0">
              <a:buNone/>
              <a:defRPr sz="2230" b="1"/>
            </a:lvl4pPr>
            <a:lvl5pPr marL="2547132" indent="0">
              <a:buNone/>
              <a:defRPr sz="2230" b="1"/>
            </a:lvl5pPr>
            <a:lvl6pPr marL="3183914" indent="0">
              <a:buNone/>
              <a:defRPr sz="2230" b="1"/>
            </a:lvl6pPr>
            <a:lvl7pPr marL="3820701" indent="0">
              <a:buNone/>
              <a:defRPr sz="2230" b="1"/>
            </a:lvl7pPr>
            <a:lvl8pPr marL="4457483" indent="0">
              <a:buNone/>
              <a:defRPr sz="2230" b="1"/>
            </a:lvl8pPr>
            <a:lvl9pPr marL="5094265" indent="0">
              <a:buNone/>
              <a:defRPr sz="22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658" y="10439419"/>
            <a:ext cx="18180844" cy="18965860"/>
          </a:xfrm>
        </p:spPr>
        <p:txBody>
          <a:bodyPr/>
          <a:lstStyle>
            <a:lvl1pPr>
              <a:defRPr sz="3341"/>
            </a:lvl1pPr>
            <a:lvl2pPr>
              <a:defRPr sz="2789"/>
            </a:lvl2pPr>
            <a:lvl3pPr>
              <a:defRPr sz="2508"/>
            </a:lvl3pPr>
            <a:lvl4pPr>
              <a:defRPr sz="2230"/>
            </a:lvl4pPr>
            <a:lvl5pPr>
              <a:defRPr sz="2230"/>
            </a:lvl5pPr>
            <a:lvl6pPr>
              <a:defRPr sz="2230"/>
            </a:lvl6pPr>
            <a:lvl7pPr>
              <a:defRPr sz="2230"/>
            </a:lvl7pPr>
            <a:lvl8pPr>
              <a:defRPr sz="2230"/>
            </a:lvl8pPr>
            <a:lvl9pPr>
              <a:defRPr sz="22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3129" y="7369176"/>
            <a:ext cx="18187224" cy="3070224"/>
          </a:xfrm>
        </p:spPr>
        <p:txBody>
          <a:bodyPr anchor="b"/>
          <a:lstStyle>
            <a:lvl1pPr marL="0" indent="0">
              <a:buNone/>
              <a:defRPr sz="3341" b="1"/>
            </a:lvl1pPr>
            <a:lvl2pPr marL="636781" indent="0">
              <a:buNone/>
              <a:defRPr sz="2789" b="1"/>
            </a:lvl2pPr>
            <a:lvl3pPr marL="1273569" indent="0">
              <a:buNone/>
              <a:defRPr sz="2508" b="1"/>
            </a:lvl3pPr>
            <a:lvl4pPr marL="1910350" indent="0">
              <a:buNone/>
              <a:defRPr sz="2230" b="1"/>
            </a:lvl4pPr>
            <a:lvl5pPr marL="2547132" indent="0">
              <a:buNone/>
              <a:defRPr sz="2230" b="1"/>
            </a:lvl5pPr>
            <a:lvl6pPr marL="3183914" indent="0">
              <a:buNone/>
              <a:defRPr sz="2230" b="1"/>
            </a:lvl6pPr>
            <a:lvl7pPr marL="3820701" indent="0">
              <a:buNone/>
              <a:defRPr sz="2230" b="1"/>
            </a:lvl7pPr>
            <a:lvl8pPr marL="4457483" indent="0">
              <a:buNone/>
              <a:defRPr sz="2230" b="1"/>
            </a:lvl8pPr>
            <a:lvl9pPr marL="5094265" indent="0">
              <a:buNone/>
              <a:defRPr sz="22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3129" y="10439419"/>
            <a:ext cx="18187224" cy="18965860"/>
          </a:xfrm>
        </p:spPr>
        <p:txBody>
          <a:bodyPr/>
          <a:lstStyle>
            <a:lvl1pPr>
              <a:defRPr sz="3341"/>
            </a:lvl1pPr>
            <a:lvl2pPr>
              <a:defRPr sz="2789"/>
            </a:lvl2pPr>
            <a:lvl3pPr>
              <a:defRPr sz="2508"/>
            </a:lvl3pPr>
            <a:lvl4pPr>
              <a:defRPr sz="2230"/>
            </a:lvl4pPr>
            <a:lvl5pPr>
              <a:defRPr sz="2230"/>
            </a:lvl5pPr>
            <a:lvl6pPr>
              <a:defRPr sz="2230"/>
            </a:lvl6pPr>
            <a:lvl7pPr>
              <a:defRPr sz="2230"/>
            </a:lvl7pPr>
            <a:lvl8pPr>
              <a:defRPr sz="2230"/>
            </a:lvl8pPr>
            <a:lvl9pPr>
              <a:defRPr sz="22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4753CB-4D2E-4AF6-90A0-83E407F4BA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6652FF-7DBF-4B08-8F73-FEB7BA4444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8BB1892-4139-4014-8768-30E734BEEC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7F482-E123-4066-B1B7-21412B8E7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88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A52C0B-D0FE-4497-98B5-4FC387B24D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92609C-40ED-4510-B5E9-A0EA6911A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492744-5CF4-4F8A-B0AF-71C888068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F925C-F451-4174-9C38-4485C5ABF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30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187361-D34B-4F5D-B4DC-0EEA111430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5ED910-CE33-4661-9574-AA926950E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631AA7-F94C-48BB-8054-437D5AB5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C3932-B174-49DA-A52D-835397971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83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662" y="1311291"/>
            <a:ext cx="13537406" cy="5576884"/>
          </a:xfrm>
        </p:spPr>
        <p:txBody>
          <a:bodyPr anchor="b"/>
          <a:lstStyle>
            <a:lvl1pPr algn="l">
              <a:defRPr sz="278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479" y="1311280"/>
            <a:ext cx="23002875" cy="28093988"/>
          </a:xfrm>
        </p:spPr>
        <p:txBody>
          <a:bodyPr/>
          <a:lstStyle>
            <a:lvl1pPr>
              <a:defRPr sz="4458"/>
            </a:lvl1pPr>
            <a:lvl2pPr>
              <a:defRPr sz="3900"/>
            </a:lvl2pPr>
            <a:lvl3pPr>
              <a:defRPr sz="3341"/>
            </a:lvl3pPr>
            <a:lvl4pPr>
              <a:defRPr sz="2789"/>
            </a:lvl4pPr>
            <a:lvl5pPr>
              <a:defRPr sz="2789"/>
            </a:lvl5pPr>
            <a:lvl6pPr>
              <a:defRPr sz="2789"/>
            </a:lvl6pPr>
            <a:lvl7pPr>
              <a:defRPr sz="2789"/>
            </a:lvl7pPr>
            <a:lvl8pPr>
              <a:defRPr sz="2789"/>
            </a:lvl8pPr>
            <a:lvl9pPr>
              <a:defRPr sz="27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662" y="6888167"/>
            <a:ext cx="13537406" cy="22517103"/>
          </a:xfrm>
        </p:spPr>
        <p:txBody>
          <a:bodyPr/>
          <a:lstStyle>
            <a:lvl1pPr marL="0" indent="0">
              <a:buNone/>
              <a:defRPr sz="1950"/>
            </a:lvl1pPr>
            <a:lvl2pPr marL="636781" indent="0">
              <a:buNone/>
              <a:defRPr sz="1670"/>
            </a:lvl2pPr>
            <a:lvl3pPr marL="1273569" indent="0">
              <a:buNone/>
              <a:defRPr sz="1392"/>
            </a:lvl3pPr>
            <a:lvl4pPr marL="1910350" indent="0">
              <a:buNone/>
              <a:defRPr sz="1255"/>
            </a:lvl4pPr>
            <a:lvl5pPr marL="2547132" indent="0">
              <a:buNone/>
              <a:defRPr sz="1255"/>
            </a:lvl5pPr>
            <a:lvl6pPr marL="3183914" indent="0">
              <a:buNone/>
              <a:defRPr sz="1255"/>
            </a:lvl6pPr>
            <a:lvl7pPr marL="3820701" indent="0">
              <a:buNone/>
              <a:defRPr sz="1255"/>
            </a:lvl7pPr>
            <a:lvl8pPr marL="4457483" indent="0">
              <a:buNone/>
              <a:defRPr sz="1255"/>
            </a:lvl8pPr>
            <a:lvl9pPr marL="5094265" indent="0">
              <a:buNone/>
              <a:defRPr sz="12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96021E-A196-4878-B935-88548C8EC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D66A9-4653-4993-A608-A6961FD5C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1D7B1-B120-4FDE-8892-4266FB7F4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36E7B-7551-4202-8710-5E5BDA3E4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94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793" y="23042564"/>
            <a:ext cx="24689309" cy="2720976"/>
          </a:xfrm>
        </p:spPr>
        <p:txBody>
          <a:bodyPr anchor="b"/>
          <a:lstStyle>
            <a:lvl1pPr algn="l">
              <a:defRPr sz="278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4793" y="2941655"/>
            <a:ext cx="24689309" cy="19750084"/>
          </a:xfrm>
        </p:spPr>
        <p:txBody>
          <a:bodyPr/>
          <a:lstStyle>
            <a:lvl1pPr marL="0" indent="0">
              <a:buNone/>
              <a:defRPr sz="4458"/>
            </a:lvl1pPr>
            <a:lvl2pPr marL="636781" indent="0">
              <a:buNone/>
              <a:defRPr sz="3900"/>
            </a:lvl2pPr>
            <a:lvl3pPr marL="1273569" indent="0">
              <a:buNone/>
              <a:defRPr sz="3341"/>
            </a:lvl3pPr>
            <a:lvl4pPr marL="1910350" indent="0">
              <a:buNone/>
              <a:defRPr sz="2789"/>
            </a:lvl4pPr>
            <a:lvl5pPr marL="2547132" indent="0">
              <a:buNone/>
              <a:defRPr sz="2789"/>
            </a:lvl5pPr>
            <a:lvl6pPr marL="3183914" indent="0">
              <a:buNone/>
              <a:defRPr sz="2789"/>
            </a:lvl6pPr>
            <a:lvl7pPr marL="3820701" indent="0">
              <a:buNone/>
              <a:defRPr sz="2789"/>
            </a:lvl7pPr>
            <a:lvl8pPr marL="4457483" indent="0">
              <a:buNone/>
              <a:defRPr sz="2789"/>
            </a:lvl8pPr>
            <a:lvl9pPr marL="5094265" indent="0">
              <a:buNone/>
              <a:defRPr sz="278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4793" y="25763541"/>
            <a:ext cx="24689309" cy="3862388"/>
          </a:xfrm>
        </p:spPr>
        <p:txBody>
          <a:bodyPr/>
          <a:lstStyle>
            <a:lvl1pPr marL="0" indent="0">
              <a:buNone/>
              <a:defRPr sz="1950"/>
            </a:lvl1pPr>
            <a:lvl2pPr marL="636781" indent="0">
              <a:buNone/>
              <a:defRPr sz="1670"/>
            </a:lvl2pPr>
            <a:lvl3pPr marL="1273569" indent="0">
              <a:buNone/>
              <a:defRPr sz="1392"/>
            </a:lvl3pPr>
            <a:lvl4pPr marL="1910350" indent="0">
              <a:buNone/>
              <a:defRPr sz="1255"/>
            </a:lvl4pPr>
            <a:lvl5pPr marL="2547132" indent="0">
              <a:buNone/>
              <a:defRPr sz="1255"/>
            </a:lvl5pPr>
            <a:lvl6pPr marL="3183914" indent="0">
              <a:buNone/>
              <a:defRPr sz="1255"/>
            </a:lvl6pPr>
            <a:lvl7pPr marL="3820701" indent="0">
              <a:buNone/>
              <a:defRPr sz="1255"/>
            </a:lvl7pPr>
            <a:lvl8pPr marL="4457483" indent="0">
              <a:buNone/>
              <a:defRPr sz="1255"/>
            </a:lvl8pPr>
            <a:lvl9pPr marL="5094265" indent="0">
              <a:buNone/>
              <a:defRPr sz="12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0EC386-594E-444B-BFD5-E93DC867C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9A0807-2912-4595-8A81-CED6E30EAA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4C7C7-E70E-4A43-98B6-459BBFC99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B4BFF-A9E4-4A35-B1D3-F7E5A1434E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60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8760C86-DB9E-4E01-BB76-2FFEEA1AED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85164" y="2926584"/>
            <a:ext cx="349776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7" tIns="203779" rIns="407557" bIns="2037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A244D05-DA2E-4E73-B6AD-B8A7323FD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85164" y="9512034"/>
            <a:ext cx="34977687" cy="1974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9E247E5-F32E-4722-85B6-915DE7D6C4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85158" y="29991834"/>
            <a:ext cx="8572500" cy="21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639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ED2A17-62DF-4BAC-9E34-FE6EFD7CE5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59844" y="29991834"/>
            <a:ext cx="13028321" cy="21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639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38E8E6-D10A-4EFA-8017-48D475A08C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490342" y="29991834"/>
            <a:ext cx="8572500" cy="21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639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56E9F7A-0A2D-4503-93F4-734C91188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675604" rtl="0" eaLnBrk="0" fontAlgn="base" hangingPunct="0">
        <a:spcBef>
          <a:spcPct val="0"/>
        </a:spcBef>
        <a:spcAft>
          <a:spcPct val="0"/>
        </a:spcAft>
        <a:defRPr sz="27214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65" charset="-128"/>
        </a:defRPr>
      </a:lvl1pPr>
      <a:lvl2pPr algn="ctr" defTabSz="5675604" rtl="0" eaLnBrk="0" fontAlgn="base" hangingPunct="0">
        <a:spcBef>
          <a:spcPct val="0"/>
        </a:spcBef>
        <a:spcAft>
          <a:spcPct val="0"/>
        </a:spcAft>
        <a:defRPr sz="27214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2pPr>
      <a:lvl3pPr algn="ctr" defTabSz="5675604" rtl="0" eaLnBrk="0" fontAlgn="base" hangingPunct="0">
        <a:spcBef>
          <a:spcPct val="0"/>
        </a:spcBef>
        <a:spcAft>
          <a:spcPct val="0"/>
        </a:spcAft>
        <a:defRPr sz="27214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3pPr>
      <a:lvl4pPr algn="ctr" defTabSz="5675604" rtl="0" eaLnBrk="0" fontAlgn="base" hangingPunct="0">
        <a:spcBef>
          <a:spcPct val="0"/>
        </a:spcBef>
        <a:spcAft>
          <a:spcPct val="0"/>
        </a:spcAft>
        <a:defRPr sz="27214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4pPr>
      <a:lvl5pPr algn="ctr" defTabSz="5675604" rtl="0" eaLnBrk="0" fontAlgn="base" hangingPunct="0">
        <a:spcBef>
          <a:spcPct val="0"/>
        </a:spcBef>
        <a:spcAft>
          <a:spcPct val="0"/>
        </a:spcAft>
        <a:defRPr sz="27214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5pPr>
      <a:lvl6pPr marL="636781" algn="ctr" defTabSz="5675773" rtl="0" fontAlgn="base">
        <a:spcBef>
          <a:spcPct val="0"/>
        </a:spcBef>
        <a:spcAft>
          <a:spcPct val="0"/>
        </a:spcAft>
        <a:defRPr sz="27298">
          <a:solidFill>
            <a:schemeClr val="tx2"/>
          </a:solidFill>
          <a:latin typeface="Times New Roman" pitchFamily="-65" charset="0"/>
        </a:defRPr>
      </a:lvl6pPr>
      <a:lvl7pPr marL="1273569" algn="ctr" defTabSz="5675773" rtl="0" fontAlgn="base">
        <a:spcBef>
          <a:spcPct val="0"/>
        </a:spcBef>
        <a:spcAft>
          <a:spcPct val="0"/>
        </a:spcAft>
        <a:defRPr sz="27298">
          <a:solidFill>
            <a:schemeClr val="tx2"/>
          </a:solidFill>
          <a:latin typeface="Times New Roman" pitchFamily="-65" charset="0"/>
        </a:defRPr>
      </a:lvl7pPr>
      <a:lvl8pPr marL="1910350" algn="ctr" defTabSz="5675773" rtl="0" fontAlgn="base">
        <a:spcBef>
          <a:spcPct val="0"/>
        </a:spcBef>
        <a:spcAft>
          <a:spcPct val="0"/>
        </a:spcAft>
        <a:defRPr sz="27298">
          <a:solidFill>
            <a:schemeClr val="tx2"/>
          </a:solidFill>
          <a:latin typeface="Times New Roman" pitchFamily="-65" charset="0"/>
        </a:defRPr>
      </a:lvl8pPr>
      <a:lvl9pPr marL="2547132" algn="ctr" defTabSz="5675773" rtl="0" fontAlgn="base">
        <a:spcBef>
          <a:spcPct val="0"/>
        </a:spcBef>
        <a:spcAft>
          <a:spcPct val="0"/>
        </a:spcAft>
        <a:defRPr sz="27298">
          <a:solidFill>
            <a:schemeClr val="tx2"/>
          </a:solidFill>
          <a:latin typeface="Times New Roman" pitchFamily="-65" charset="0"/>
        </a:defRPr>
      </a:lvl9pPr>
    </p:titleStyle>
    <p:bodyStyle>
      <a:lvl1pPr marL="2127711" indent="-2127711" algn="l" defTabSz="5675604" rtl="0" eaLnBrk="0" fontAlgn="base" hangingPunct="0">
        <a:spcBef>
          <a:spcPct val="20000"/>
        </a:spcBef>
        <a:spcAft>
          <a:spcPct val="0"/>
        </a:spcAft>
        <a:buChar char="•"/>
        <a:defRPr sz="19824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4610901" indent="-1772247" algn="l" defTabSz="5675604" rtl="0" eaLnBrk="0" fontAlgn="base" hangingPunct="0">
        <a:spcBef>
          <a:spcPct val="20000"/>
        </a:spcBef>
        <a:spcAft>
          <a:spcPct val="0"/>
        </a:spcAft>
        <a:buChar char="–"/>
        <a:defRPr sz="17355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7094082" indent="-1418479" algn="l" defTabSz="5675604" rtl="0" eaLnBrk="0" fontAlgn="base" hangingPunct="0">
        <a:spcBef>
          <a:spcPct val="20000"/>
        </a:spcBef>
        <a:spcAft>
          <a:spcPct val="0"/>
        </a:spcAft>
        <a:buChar char="•"/>
        <a:defRPr sz="1489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9932730" indent="-1418479" algn="l" defTabSz="5675604" rtl="0" eaLnBrk="0" fontAlgn="base" hangingPunct="0">
        <a:spcBef>
          <a:spcPct val="20000"/>
        </a:spcBef>
        <a:spcAft>
          <a:spcPct val="0"/>
        </a:spcAft>
        <a:buChar char="–"/>
        <a:defRPr sz="1232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12769687" indent="-1416777" algn="l" defTabSz="5675604" rtl="0" eaLnBrk="0" fontAlgn="base" hangingPunct="0">
        <a:spcBef>
          <a:spcPct val="20000"/>
        </a:spcBef>
        <a:spcAft>
          <a:spcPct val="0"/>
        </a:spcAft>
        <a:buChar char="»"/>
        <a:defRPr sz="1232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13407826" indent="-1417289" algn="l" defTabSz="5675773" rtl="0" fontAlgn="base">
        <a:spcBef>
          <a:spcPct val="20000"/>
        </a:spcBef>
        <a:spcAft>
          <a:spcPct val="0"/>
        </a:spcAft>
        <a:buChar char="»"/>
        <a:defRPr sz="12394">
          <a:solidFill>
            <a:schemeClr val="tx1"/>
          </a:solidFill>
          <a:latin typeface="+mn-lt"/>
          <a:ea typeface="ＭＳ Ｐゴシック" pitchFamily="-65" charset="-128"/>
        </a:defRPr>
      </a:lvl6pPr>
      <a:lvl7pPr marL="14044609" indent="-1417289" algn="l" defTabSz="5675773" rtl="0" fontAlgn="base">
        <a:spcBef>
          <a:spcPct val="20000"/>
        </a:spcBef>
        <a:spcAft>
          <a:spcPct val="0"/>
        </a:spcAft>
        <a:buChar char="»"/>
        <a:defRPr sz="12394">
          <a:solidFill>
            <a:schemeClr val="tx1"/>
          </a:solidFill>
          <a:latin typeface="+mn-lt"/>
          <a:ea typeface="ＭＳ Ｐゴシック" pitchFamily="-65" charset="-128"/>
        </a:defRPr>
      </a:lvl7pPr>
      <a:lvl8pPr marL="14681395" indent="-1417289" algn="l" defTabSz="5675773" rtl="0" fontAlgn="base">
        <a:spcBef>
          <a:spcPct val="20000"/>
        </a:spcBef>
        <a:spcAft>
          <a:spcPct val="0"/>
        </a:spcAft>
        <a:buChar char="»"/>
        <a:defRPr sz="12394">
          <a:solidFill>
            <a:schemeClr val="tx1"/>
          </a:solidFill>
          <a:latin typeface="+mn-lt"/>
          <a:ea typeface="ＭＳ Ｐゴシック" pitchFamily="-65" charset="-128"/>
        </a:defRPr>
      </a:lvl8pPr>
      <a:lvl9pPr marL="15318178" indent="-1417289" algn="l" defTabSz="5675773" rtl="0" fontAlgn="base">
        <a:spcBef>
          <a:spcPct val="20000"/>
        </a:spcBef>
        <a:spcAft>
          <a:spcPct val="0"/>
        </a:spcAft>
        <a:buChar char="»"/>
        <a:defRPr sz="12394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636781" rtl="0" eaLnBrk="1" latinLnBrk="0" hangingPunct="1">
        <a:defRPr sz="2508" kern="1200">
          <a:solidFill>
            <a:schemeClr val="tx1"/>
          </a:solidFill>
          <a:latin typeface="+mn-lt"/>
          <a:ea typeface="+mn-ea"/>
          <a:cs typeface="+mn-cs"/>
        </a:defRPr>
      </a:lvl1pPr>
      <a:lvl2pPr marL="636781" algn="l" defTabSz="636781" rtl="0" eaLnBrk="1" latinLnBrk="0" hangingPunct="1">
        <a:defRPr sz="2508" kern="1200">
          <a:solidFill>
            <a:schemeClr val="tx1"/>
          </a:solidFill>
          <a:latin typeface="+mn-lt"/>
          <a:ea typeface="+mn-ea"/>
          <a:cs typeface="+mn-cs"/>
        </a:defRPr>
      </a:lvl2pPr>
      <a:lvl3pPr marL="1273569" algn="l" defTabSz="636781" rtl="0" eaLnBrk="1" latinLnBrk="0" hangingPunct="1">
        <a:defRPr sz="2508" kern="1200">
          <a:solidFill>
            <a:schemeClr val="tx1"/>
          </a:solidFill>
          <a:latin typeface="+mn-lt"/>
          <a:ea typeface="+mn-ea"/>
          <a:cs typeface="+mn-cs"/>
        </a:defRPr>
      </a:lvl3pPr>
      <a:lvl4pPr marL="1910350" algn="l" defTabSz="636781" rtl="0" eaLnBrk="1" latinLnBrk="0" hangingPunct="1">
        <a:defRPr sz="2508" kern="1200">
          <a:solidFill>
            <a:schemeClr val="tx1"/>
          </a:solidFill>
          <a:latin typeface="+mn-lt"/>
          <a:ea typeface="+mn-ea"/>
          <a:cs typeface="+mn-cs"/>
        </a:defRPr>
      </a:lvl4pPr>
      <a:lvl5pPr marL="2547132" algn="l" defTabSz="636781" rtl="0" eaLnBrk="1" latinLnBrk="0" hangingPunct="1">
        <a:defRPr sz="2508" kern="1200">
          <a:solidFill>
            <a:schemeClr val="tx1"/>
          </a:solidFill>
          <a:latin typeface="+mn-lt"/>
          <a:ea typeface="+mn-ea"/>
          <a:cs typeface="+mn-cs"/>
        </a:defRPr>
      </a:lvl5pPr>
      <a:lvl6pPr marL="3183914" algn="l" defTabSz="636781" rtl="0" eaLnBrk="1" latinLnBrk="0" hangingPunct="1">
        <a:defRPr sz="2508" kern="1200">
          <a:solidFill>
            <a:schemeClr val="tx1"/>
          </a:solidFill>
          <a:latin typeface="+mn-lt"/>
          <a:ea typeface="+mn-ea"/>
          <a:cs typeface="+mn-cs"/>
        </a:defRPr>
      </a:lvl6pPr>
      <a:lvl7pPr marL="3820701" algn="l" defTabSz="636781" rtl="0" eaLnBrk="1" latinLnBrk="0" hangingPunct="1">
        <a:defRPr sz="2508" kern="1200">
          <a:solidFill>
            <a:schemeClr val="tx1"/>
          </a:solidFill>
          <a:latin typeface="+mn-lt"/>
          <a:ea typeface="+mn-ea"/>
          <a:cs typeface="+mn-cs"/>
        </a:defRPr>
      </a:lvl7pPr>
      <a:lvl8pPr marL="4457483" algn="l" defTabSz="636781" rtl="0" eaLnBrk="1" latinLnBrk="0" hangingPunct="1">
        <a:defRPr sz="2508" kern="1200">
          <a:solidFill>
            <a:schemeClr val="tx1"/>
          </a:solidFill>
          <a:latin typeface="+mn-lt"/>
          <a:ea typeface="+mn-ea"/>
          <a:cs typeface="+mn-cs"/>
        </a:defRPr>
      </a:lvl8pPr>
      <a:lvl9pPr marL="5094265" algn="l" defTabSz="636781" rtl="0" eaLnBrk="1" latinLnBrk="0" hangingPunct="1">
        <a:defRPr sz="25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chart" Target="../charts/chart1.xml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image" Target="../media/image3.emf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7">
                <a:extLst>
                  <a:ext uri="{FF2B5EF4-FFF2-40B4-BE49-F238E27FC236}">
                    <a16:creationId xmlns:a16="http://schemas.microsoft.com/office/drawing/2014/main" id="{A229324C-E7FC-79C9-C4E2-32FD61BD9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526" y="132313"/>
                <a:ext cx="40931124" cy="4120243"/>
              </a:xfrm>
              <a:prstGeom prst="rect">
                <a:avLst/>
              </a:prstGeom>
              <a:solidFill>
                <a:srgbClr val="82243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273630" tIns="636811" rIns="1273630" bIns="1273630"/>
              <a:lstStyle>
                <a:lvl1pPr>
                  <a:spcBef>
                    <a:spcPct val="20000"/>
                  </a:spcBef>
                  <a:buChar char="•"/>
                  <a:tabLst>
                    <a:tab pos="500063" algn="l"/>
                  </a:tabLst>
                  <a:defRPr sz="185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500063" algn="l"/>
                  </a:tabLst>
                  <a:defRPr sz="16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500063" algn="l"/>
                  </a:tabLst>
                  <a:defRPr sz="139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500063" algn="l"/>
                  </a:tabLst>
                  <a:defRPr sz="115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500063" algn="l"/>
                  </a:tabLst>
                  <a:defRPr sz="115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500063" algn="l"/>
                  </a:tabLst>
                  <a:defRPr sz="115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500063" algn="l"/>
                  </a:tabLst>
                  <a:defRPr sz="115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500063" algn="l"/>
                  </a:tabLst>
                  <a:defRPr sz="115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500063" algn="l"/>
                  </a:tabLst>
                  <a:defRPr sz="115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sz="10600" b="1" dirty="0">
                    <a:solidFill>
                      <a:schemeClr val="bg1"/>
                    </a:solidFill>
                    <a:latin typeface="+mj-lt"/>
                  </a:rPr>
                  <a:t>Improving the Hydra Classifier for Data Acquisition at </a:t>
                </a:r>
                <a:r>
                  <a:rPr lang="en-US" altLang="en-US" sz="10600" b="1" dirty="0" err="1">
                    <a:solidFill>
                      <a:schemeClr val="bg1"/>
                    </a:solidFill>
                    <a:latin typeface="+mj-lt"/>
                  </a:rPr>
                  <a:t>GlueX</a:t>
                </a:r>
                <a:endParaRPr lang="en-GB" altLang="en-US" sz="10600" dirty="0">
                  <a:solidFill>
                    <a:schemeClr val="bg1"/>
                  </a:solidFill>
                  <a:latin typeface="+mj-lt"/>
                </a:endParaRPr>
              </a:p>
              <a:p>
                <a:pPr algn="ctr" eaLnBrk="1" hangingPunct="1">
                  <a:lnSpc>
                    <a:spcPct val="102000"/>
                  </a:lnSpc>
                  <a:buClr>
                    <a:srgbClr val="000000"/>
                  </a:buClr>
                  <a:buSzPct val="10000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5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altLang="en-US" sz="5000" dirty="0">
                            <a:solidFill>
                              <a:schemeClr val="bg1"/>
                            </a:solidFill>
                          </a:rPr>
                          <m:t>Manav</m:t>
                        </m:r>
                        <m:r>
                          <m:rPr>
                            <m:nor/>
                          </m:rPr>
                          <a:rPr lang="en-GB" altLang="en-US" sz="5000" dirty="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altLang="en-US" sz="5000" dirty="0">
                            <a:solidFill>
                              <a:schemeClr val="bg1"/>
                            </a:solidFill>
                          </a:rPr>
                          <m:t>Bilakhi</m:t>
                        </m:r>
                        <m:r>
                          <m:rPr>
                            <m:sty m:val="p"/>
                          </m:rPr>
                          <a:rPr lang="en-US" altLang="en-US" sz="50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altLang="en-US" sz="50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altLang="en-US" sz="5000" dirty="0">
                    <a:solidFill>
                      <a:schemeClr val="bg1"/>
                    </a:solidFill>
                  </a:rPr>
                  <a:t> (Student),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5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altLang="en-US" sz="5000" dirty="0" smtClean="0">
                            <a:solidFill>
                              <a:schemeClr val="bg1"/>
                            </a:solidFill>
                          </a:rPr>
                          <m:t>Colin</m:t>
                        </m:r>
                        <m:r>
                          <m:rPr>
                            <m:nor/>
                          </m:rPr>
                          <a:rPr lang="en-GB" altLang="en-US" sz="5000" dirty="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altLang="en-US" sz="5000" dirty="0" smtClean="0">
                            <a:solidFill>
                              <a:schemeClr val="bg1"/>
                            </a:solidFill>
                          </a:rPr>
                          <m:t>Gleason</m:t>
                        </m:r>
                      </m:e>
                      <m:sup>
                        <m:r>
                          <a:rPr lang="en-US" altLang="en-US" sz="50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en-US" sz="5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altLang="en-US" sz="5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Advisor</m:t>
                    </m:r>
                    <m:r>
                      <a:rPr lang="en-US" altLang="en-US" sz="5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en-US" sz="50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5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altLang="en-US" sz="5000" dirty="0" smtClean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50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Matthew</m:t>
                        </m:r>
                        <m:r>
                          <a:rPr lang="en-US" altLang="en-US" sz="50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50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Anderson</m:t>
                        </m:r>
                      </m:e>
                      <m:sup>
                        <m:r>
                          <a:rPr lang="en-US" altLang="en-US" sz="50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altLang="en-US" sz="5000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0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50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Advisor</m:t>
                    </m:r>
                    <m:r>
                      <a:rPr lang="en-US" altLang="en-US" sz="50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en-US" sz="5000" dirty="0">
                    <a:solidFill>
                      <a:schemeClr val="bg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5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50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Thomas</m:t>
                        </m:r>
                        <m:r>
                          <a:rPr lang="en-US" altLang="en-US" sz="50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50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Britton</m:t>
                        </m:r>
                      </m:e>
                      <m:sup>
                        <m:r>
                          <a:rPr lang="en-US" altLang="en-US" sz="5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50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sz="5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50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Advisor</m:t>
                        </m:r>
                      </m:e>
                    </m:d>
                    <m:r>
                      <a:rPr lang="en-US" altLang="en-US" sz="5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altLang="en-US" sz="5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50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altLang="en-US" sz="5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orri</m:t>
                        </m:r>
                        <m:r>
                          <a:rPr lang="en-US" altLang="en-US" sz="50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5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Jeske</m:t>
                        </m:r>
                        <m:r>
                          <a:rPr lang="en-US" altLang="en-US" sz="50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en-US" sz="50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Advisor</m:t>
                        </m:r>
                        <m:r>
                          <a:rPr lang="en-US" altLang="en-US" sz="50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en-US" sz="50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5000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 eaLnBrk="1" hangingPunct="1">
                  <a:lnSpc>
                    <a:spcPct val="10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5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5000" i="1">
                            <a:solidFill>
                              <a:srgbClr val="822433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en-US" sz="5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altLang="en-US" sz="5000" dirty="0">
                    <a:solidFill>
                      <a:schemeClr val="bg1"/>
                    </a:solidFill>
                  </a:rPr>
                  <a:t>Union College, Schenectady,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5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5000" i="1">
                            <a:solidFill>
                              <a:srgbClr val="822433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en-US" sz="5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5000" dirty="0">
                    <a:solidFill>
                      <a:schemeClr val="bg1"/>
                    </a:solidFill>
                  </a:rPr>
                  <a:t>Thomas Jefferson National Accelerator Facility</a:t>
                </a:r>
              </a:p>
              <a:p>
                <a:pPr algn="ctr" eaLnBrk="1" hangingPunct="1">
                  <a:lnSpc>
                    <a:spcPct val="102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:endParaRPr lang="en-GB" altLang="en-US" sz="3857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  <a:defRPr/>
                </a:pPr>
                <a:endParaRPr lang="en-US" altLang="en-US" sz="3857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Text Box 7">
                <a:extLst>
                  <a:ext uri="{FF2B5EF4-FFF2-40B4-BE49-F238E27FC236}">
                    <a16:creationId xmlns:a16="http://schemas.microsoft.com/office/drawing/2014/main" id="{A229324C-E7FC-79C9-C4E2-32FD61BD9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26" y="132313"/>
                <a:ext cx="40931124" cy="4120243"/>
              </a:xfrm>
              <a:prstGeom prst="rect">
                <a:avLst/>
              </a:prstGeom>
              <a:blipFill>
                <a:blip r:embed="rId3"/>
                <a:stretch>
                  <a:fillRect b="-7331"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13">
            <a:extLst>
              <a:ext uri="{FF2B5EF4-FFF2-40B4-BE49-F238E27FC236}">
                <a16:creationId xmlns:a16="http://schemas.microsoft.com/office/drawing/2014/main" id="{69BB8EC1-0840-42E1-BDC7-4DA2F85C6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3040" y="4358041"/>
            <a:ext cx="10117314" cy="264031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1273630" tIns="636811" rIns="1273630" bIns="1273630"/>
          <a:lstStyle>
            <a:lvl1pPr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Algorithm Good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Algorithm Bad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ACE0F66-ED9C-B4CC-5C05-C5F0DB385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6" y="30879840"/>
            <a:ext cx="40928845" cy="19591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1273630" tIns="636811" rIns="1273630" bIns="1273630"/>
          <a:lstStyle>
            <a:lvl1pPr>
              <a:spcBef>
                <a:spcPct val="20000"/>
              </a:spcBef>
              <a:buChar char="•"/>
              <a:tabLst>
                <a:tab pos="500063" algn="l"/>
              </a:tabLst>
              <a:defRPr sz="18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00063" algn="l"/>
              </a:tabLst>
              <a:defRPr sz="16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00063" algn="l"/>
              </a:tabLst>
              <a:defRPr sz="13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00063" algn="l"/>
              </a:tabLst>
              <a:defRPr sz="1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00063" algn="l"/>
              </a:tabLst>
              <a:defRPr sz="1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0063" algn="l"/>
              </a:tabLst>
              <a:defRPr sz="1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0063" algn="l"/>
              </a:tabLst>
              <a:defRPr sz="1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0063" algn="l"/>
              </a:tabLst>
              <a:defRPr sz="1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0063" algn="l"/>
              </a:tabLst>
              <a:defRPr sz="1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4714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714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4607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D5F9C9B4-39E5-795A-01A4-1FC61BB83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5197" y="31136067"/>
            <a:ext cx="3137203" cy="1613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119B5-87E8-FA34-9A3B-CAAA50DD1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3" y="31083581"/>
            <a:ext cx="3983898" cy="159637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6885E0C-A791-E25F-69FD-000B19D2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694" y="31186883"/>
            <a:ext cx="4551660" cy="135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46A959E0-9F42-A279-E5F9-40E20D761B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4972" y="31186883"/>
            <a:ext cx="5295129" cy="1143000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FA967449-B654-4EA0-AA24-9F5B9D9B2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7346" y="0"/>
            <a:ext cx="4144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322D702-9DAA-4A26-8997-AB948C94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7346" y="6362700"/>
            <a:ext cx="4144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57034C5-40F2-4AC8-9704-89DC8114E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7346" y="23001859"/>
            <a:ext cx="4144013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AB575B5-444E-3E96-8F12-ECE2CEA0F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744" y="31022378"/>
            <a:ext cx="1690548" cy="16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86B31F-A38D-7502-BF10-68514879EB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76554" y="31097045"/>
            <a:ext cx="7740009" cy="16752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33D9A4-A984-5E16-0485-EF5DBBBAF0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4170" y="31089130"/>
            <a:ext cx="9942191" cy="1616846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4DB5626-A9F2-6A81-66CC-E399C446B7A0}"/>
              </a:ext>
            </a:extLst>
          </p:cNvPr>
          <p:cNvGrpSpPr/>
          <p:nvPr/>
        </p:nvGrpSpPr>
        <p:grpSpPr>
          <a:xfrm>
            <a:off x="142608" y="12902026"/>
            <a:ext cx="10177618" cy="4113260"/>
            <a:chOff x="142608" y="12902026"/>
            <a:chExt cx="10177618" cy="411326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6AE996-8767-87A7-71F6-FCCCF0927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2608" y="13226868"/>
              <a:ext cx="6586838" cy="3635442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FAB891F-C8B5-8144-FF94-20858492F69D}"/>
                </a:ext>
              </a:extLst>
            </p:cNvPr>
            <p:cNvCxnSpPr>
              <a:cxnSpLocks/>
            </p:cNvCxnSpPr>
            <p:nvPr/>
          </p:nvCxnSpPr>
          <p:spPr>
            <a:xfrm>
              <a:off x="4762414" y="13309244"/>
              <a:ext cx="2092762" cy="0"/>
            </a:xfrm>
            <a:prstGeom prst="straightConnector1">
              <a:avLst/>
            </a:prstGeom>
            <a:ln w="38100">
              <a:noFill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Picture 23" descr="A green circle on a blue box&#10;&#10;Description automatically generated">
              <a:extLst>
                <a:ext uri="{FF2B5EF4-FFF2-40B4-BE49-F238E27FC236}">
                  <a16:creationId xmlns:a16="http://schemas.microsoft.com/office/drawing/2014/main" id="{3C0E1CFF-7240-AE5E-B599-574747A92A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7660" r="6534" b="1"/>
            <a:stretch/>
          </p:blipFill>
          <p:spPr>
            <a:xfrm>
              <a:off x="6855176" y="12902026"/>
              <a:ext cx="3465050" cy="41132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0" name="Text Box 13">
            <a:extLst>
              <a:ext uri="{FF2B5EF4-FFF2-40B4-BE49-F238E27FC236}">
                <a16:creationId xmlns:a16="http://schemas.microsoft.com/office/drawing/2014/main" id="{F994B975-6BDD-C92E-CD48-2D337AA4C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6" y="4362950"/>
            <a:ext cx="10278610" cy="264031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1273630" tIns="636811" rIns="1273630" bIns="1273630"/>
          <a:lstStyle>
            <a:lvl1pPr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spcBef>
                <a:spcPct val="50000"/>
              </a:spcBef>
              <a:defRPr/>
            </a:pPr>
            <a:endParaRPr lang="en-US" altLang="en-US" sz="4280" b="1" dirty="0"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6D3656-47FC-52B2-F96B-B349C0BC0C5A}"/>
              </a:ext>
            </a:extLst>
          </p:cNvPr>
          <p:cNvSpPr txBox="1"/>
          <p:nvPr/>
        </p:nvSpPr>
        <p:spPr>
          <a:xfrm>
            <a:off x="116580" y="4421086"/>
            <a:ext cx="1022650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ctr" eaLnBrk="1" hangingPunct="1">
              <a:spcBef>
                <a:spcPct val="50000"/>
              </a:spcBef>
              <a:defRPr/>
            </a:pPr>
            <a:r>
              <a:rPr lang="en-US" altLang="en-US" sz="5000" b="1" dirty="0" err="1">
                <a:latin typeface="+mj-lt"/>
              </a:rPr>
              <a:t>GlueX</a:t>
            </a:r>
            <a:r>
              <a:rPr lang="en-US" altLang="en-US" sz="5000" b="1" dirty="0">
                <a:latin typeface="+mj-lt"/>
              </a:rPr>
              <a:t> and Hydra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DD5DB-201F-AE29-E94F-86C0352950EC}"/>
              </a:ext>
            </a:extLst>
          </p:cNvPr>
          <p:cNvSpPr txBox="1"/>
          <p:nvPr/>
        </p:nvSpPr>
        <p:spPr>
          <a:xfrm>
            <a:off x="328628" y="5458702"/>
            <a:ext cx="9931157" cy="947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0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GlueX</a:t>
            </a:r>
            <a:r>
              <a:rPr lang="en-US" sz="5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studies QCD </a:t>
            </a:r>
            <a:r>
              <a:rPr lang="en-US" sz="5000" b="0" i="0" dirty="0">
                <a:effectLst/>
                <a:latin typeface="+mj-lt"/>
              </a:rPr>
              <a:t>by searching for exotic</a:t>
            </a:r>
            <a:r>
              <a:rPr lang="en-US" sz="5000" dirty="0">
                <a:latin typeface="+mj-lt"/>
              </a:rPr>
              <a:t> </a:t>
            </a:r>
            <a:r>
              <a:rPr lang="en-US" sz="5000" b="0" i="0" dirty="0">
                <a:effectLst/>
                <a:latin typeface="+mj-lt"/>
              </a:rPr>
              <a:t>mesons</a:t>
            </a:r>
            <a:r>
              <a:rPr lang="en-US" sz="5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[1]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latin typeface="+mj-lt"/>
              </a:rPr>
              <a:t>Hydra is an </a:t>
            </a:r>
            <a:r>
              <a:rPr lang="en-US" sz="5000" b="0" i="0" dirty="0">
                <a:effectLst/>
                <a:latin typeface="+mj-lt"/>
              </a:rPr>
              <a:t>extensible framework for training, managing, and evaluating AI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latin typeface="+mj-lt"/>
              </a:rPr>
              <a:t>Hydra aims to </a:t>
            </a:r>
            <a:r>
              <a:rPr lang="en-US" sz="5000" b="0" i="0" dirty="0">
                <a:effectLst/>
                <a:latin typeface="+mj-lt"/>
              </a:rPr>
              <a:t>aid and support shift crew </a:t>
            </a:r>
            <a:r>
              <a:rPr lang="en-US" sz="5000" dirty="0">
                <a:latin typeface="+mj-lt"/>
              </a:rPr>
              <a:t>with identifying data anomalies</a:t>
            </a:r>
            <a:r>
              <a:rPr lang="en-US" sz="5000" b="0" i="0" dirty="0">
                <a:effectLst/>
                <a:latin typeface="+mj-lt"/>
              </a:rPr>
              <a:t> 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latin typeface="+mj-lt"/>
              </a:rPr>
              <a:t>Approximately 5 TB in 3 hours</a:t>
            </a:r>
          </a:p>
          <a:p>
            <a:pPr marL="685800" indent="-6858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600" b="0" i="0" dirty="0">
              <a:effectLst/>
              <a:latin typeface="+mj-lt"/>
            </a:endParaRPr>
          </a:p>
          <a:p>
            <a:pPr marL="685800" indent="-6858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id="{03907A12-4856-F1AF-1FE0-A27F26B7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5094" y="4369187"/>
            <a:ext cx="20306743" cy="136567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1273630" tIns="636811" rIns="1273630" bIns="1273630"/>
          <a:lstStyle>
            <a:lvl1pPr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spcBef>
                <a:spcPct val="50000"/>
              </a:spcBef>
              <a:defRPr/>
            </a:pPr>
            <a:endParaRPr lang="en-US" altLang="en-US" sz="4280" b="1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67DD74-482D-6C31-0CAD-ABCF75734AAA}"/>
              </a:ext>
            </a:extLst>
          </p:cNvPr>
          <p:cNvSpPr txBox="1"/>
          <p:nvPr/>
        </p:nvSpPr>
        <p:spPr>
          <a:xfrm>
            <a:off x="328629" y="18266178"/>
            <a:ext cx="9666228" cy="12268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000" dirty="0">
                <a:latin typeface="+mj-lt"/>
              </a:rPr>
              <a:t>Electronics in the FCAL: </a:t>
            </a:r>
          </a:p>
          <a:p>
            <a:pPr marL="894110" lvl="1" indent="-457200">
              <a:buFont typeface="Arial" panose="020B0604020202020204" pitchFamily="34" charset="0"/>
              <a:buChar char="•"/>
            </a:pPr>
            <a:r>
              <a:rPr lang="en-US" sz="5000" b="0" i="0" dirty="0">
                <a:effectLst/>
                <a:latin typeface="+mj-lt"/>
              </a:rPr>
              <a:t>2,800 channels</a:t>
            </a:r>
          </a:p>
          <a:p>
            <a:pPr marL="894110" lvl="1" indent="-457200">
              <a:buFont typeface="Arial" panose="020B0604020202020204" pitchFamily="34" charset="0"/>
              <a:buChar char="•"/>
            </a:pPr>
            <a:r>
              <a:rPr lang="en-US" sz="5000" b="0" i="0" dirty="0">
                <a:effectLst/>
                <a:latin typeface="+mj-lt"/>
              </a:rPr>
              <a:t>Up to 16 channels in a </a:t>
            </a:r>
            <a:r>
              <a:rPr lang="en-US" sz="5000" b="0" i="0" dirty="0" err="1">
                <a:effectLst/>
                <a:latin typeface="+mj-lt"/>
              </a:rPr>
              <a:t>fADC</a:t>
            </a:r>
            <a:endParaRPr lang="en-US" sz="5000" b="0" i="0" dirty="0">
              <a:effectLst/>
              <a:latin typeface="+mj-lt"/>
            </a:endParaRPr>
          </a:p>
          <a:p>
            <a:pPr marL="894110" lvl="1" indent="-457200">
              <a:buFont typeface="Arial" panose="020B0604020202020204" pitchFamily="34" charset="0"/>
              <a:buChar char="•"/>
            </a:pPr>
            <a:r>
              <a:rPr lang="en-US" sz="5000" dirty="0">
                <a:latin typeface="+mj-lt"/>
              </a:rPr>
              <a:t>Up to 18 </a:t>
            </a:r>
            <a:r>
              <a:rPr lang="en-US" sz="5000" dirty="0" err="1">
                <a:latin typeface="+mj-lt"/>
              </a:rPr>
              <a:t>fADCs</a:t>
            </a:r>
            <a:r>
              <a:rPr lang="en-US" sz="5000" dirty="0">
                <a:latin typeface="+mj-lt"/>
              </a:rPr>
              <a:t> in a DAQ Crate</a:t>
            </a:r>
          </a:p>
          <a:p>
            <a:pPr marL="894110" lvl="1" indent="-457200">
              <a:buFont typeface="Arial" panose="020B0604020202020204" pitchFamily="34" charset="0"/>
              <a:buChar char="•"/>
            </a:pPr>
            <a:r>
              <a:rPr lang="en-US" sz="5000" b="0" i="0" dirty="0">
                <a:effectLst/>
                <a:latin typeface="+mj-lt"/>
              </a:rPr>
              <a:t>A total of 12 DAQ crates in the detector</a:t>
            </a:r>
            <a:endParaRPr lang="en-US" sz="5000" dirty="0">
              <a:latin typeface="+mj-lt"/>
            </a:endParaRP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latin typeface="+mj-lt"/>
              </a:rPr>
              <a:t>FCAL’s Hydra model has five different labels, two of which are ‘Good’ and ‘Bad’[4]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latin typeface="+mj-lt"/>
              </a:rPr>
              <a:t>E</a:t>
            </a:r>
            <a:r>
              <a:rPr lang="en-US" sz="5000" b="0" i="0" dirty="0">
                <a:effectLst/>
                <a:latin typeface="+mj-lt"/>
              </a:rPr>
              <a:t>xtend the “Bad” category for the FCAL such that Hydra can tell which </a:t>
            </a:r>
            <a:r>
              <a:rPr lang="en-US" sz="5000" b="0" i="0" dirty="0" err="1">
                <a:effectLst/>
                <a:latin typeface="+mj-lt"/>
              </a:rPr>
              <a:t>fADC</a:t>
            </a:r>
            <a:r>
              <a:rPr lang="en-US" sz="5000" b="0" i="0" dirty="0">
                <a:effectLst/>
                <a:latin typeface="+mj-lt"/>
              </a:rPr>
              <a:t> or DAQ crate is broken</a:t>
            </a:r>
          </a:p>
          <a:p>
            <a:pPr marL="45720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000" b="0" i="0" dirty="0">
                <a:effectLst/>
                <a:latin typeface="+mj-lt"/>
              </a:rPr>
              <a:t>Failure modes are easily visible in the occupancy plot</a:t>
            </a:r>
          </a:p>
        </p:txBody>
      </p:sp>
      <p:sp>
        <p:nvSpPr>
          <p:cNvPr id="1171" name="Text Box 13">
            <a:extLst>
              <a:ext uri="{FF2B5EF4-FFF2-40B4-BE49-F238E27FC236}">
                <a16:creationId xmlns:a16="http://schemas.microsoft.com/office/drawing/2014/main" id="{9A20C616-A7F5-0964-115D-8D641915562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196666" y="19388743"/>
            <a:ext cx="12637355" cy="101173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1273630" tIns="636811" rIns="1273630" bIns="1273630"/>
          <a:lstStyle>
            <a:lvl1pPr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spcBef>
                <a:spcPct val="50000"/>
              </a:spcBef>
              <a:defRPr/>
            </a:pPr>
            <a:endParaRPr lang="en-US" altLang="en-US" sz="4280" b="1" dirty="0">
              <a:latin typeface="+mj-lt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0C15C58-3C00-C623-B01E-DBC392DA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114" y="31209301"/>
            <a:ext cx="4704411" cy="132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13">
            <a:extLst>
              <a:ext uri="{FF2B5EF4-FFF2-40B4-BE49-F238E27FC236}">
                <a16:creationId xmlns:a16="http://schemas.microsoft.com/office/drawing/2014/main" id="{893B0777-95CD-ECFA-8806-65F2F94BB12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9429311" y="19395537"/>
            <a:ext cx="12635704" cy="101173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1273630" tIns="636811" rIns="1273630" bIns="1273630"/>
          <a:lstStyle>
            <a:lvl1pPr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spcBef>
                <a:spcPct val="50000"/>
              </a:spcBef>
              <a:defRPr/>
            </a:pPr>
            <a:endParaRPr lang="en-US" altLang="en-US" sz="4280" b="1" dirty="0">
              <a:latin typeface="+mj-lt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C23566A-7E82-0057-75EA-1342BD329791}"/>
              </a:ext>
            </a:extLst>
          </p:cNvPr>
          <p:cNvSpPr/>
          <p:nvPr/>
        </p:nvSpPr>
        <p:spPr>
          <a:xfrm>
            <a:off x="20336963" y="5854805"/>
            <a:ext cx="5588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863BFF-EDCD-0E01-0C8B-0D46519D31C5}"/>
              </a:ext>
            </a:extLst>
          </p:cNvPr>
          <p:cNvSpPr/>
          <p:nvPr/>
        </p:nvSpPr>
        <p:spPr>
          <a:xfrm rot="18047543">
            <a:off x="28045580" y="4951838"/>
            <a:ext cx="1023807" cy="25656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E1CEAD3-3302-069D-1DD4-9B754DE981DF}"/>
              </a:ext>
            </a:extLst>
          </p:cNvPr>
          <p:cNvSpPr txBox="1"/>
          <p:nvPr/>
        </p:nvSpPr>
        <p:spPr>
          <a:xfrm>
            <a:off x="10668053" y="4290462"/>
            <a:ext cx="1975979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ctr" eaLnBrk="1" hangingPunct="1">
              <a:spcBef>
                <a:spcPct val="50000"/>
              </a:spcBef>
              <a:defRPr/>
            </a:pPr>
            <a:r>
              <a:rPr lang="en-US" altLang="en-US" sz="5000" b="1" dirty="0">
                <a:latin typeface="+mj-lt"/>
              </a:rPr>
              <a:t>Examples of Good and Bad Plots</a:t>
            </a:r>
          </a:p>
        </p:txBody>
      </p:sp>
      <p:grpSp>
        <p:nvGrpSpPr>
          <p:cNvPr id="1086" name="Group 1085">
            <a:extLst>
              <a:ext uri="{FF2B5EF4-FFF2-40B4-BE49-F238E27FC236}">
                <a16:creationId xmlns:a16="http://schemas.microsoft.com/office/drawing/2014/main" id="{487F1D59-5C21-5BBE-A2A8-2EA79EDFFF97}"/>
              </a:ext>
            </a:extLst>
          </p:cNvPr>
          <p:cNvGrpSpPr/>
          <p:nvPr/>
        </p:nvGrpSpPr>
        <p:grpSpPr>
          <a:xfrm>
            <a:off x="11425023" y="5352620"/>
            <a:ext cx="18832596" cy="4087246"/>
            <a:chOff x="11425023" y="5189335"/>
            <a:chExt cx="18832596" cy="4087246"/>
          </a:xfrm>
        </p:grpSpPr>
        <p:pic>
          <p:nvPicPr>
            <p:cNvPr id="41" name="Content Placeholder 11" descr="A blue oval with white squares and white text&#10;&#10;Description automatically generated">
              <a:extLst>
                <a:ext uri="{FF2B5EF4-FFF2-40B4-BE49-F238E27FC236}">
                  <a16:creationId xmlns:a16="http://schemas.microsoft.com/office/drawing/2014/main" id="{54FA304B-C9FF-D6CC-A7D9-64806DB08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8154" y="5189336"/>
              <a:ext cx="5219465" cy="3536187"/>
            </a:xfrm>
            <a:prstGeom prst="rect">
              <a:avLst/>
            </a:prstGeom>
            <a:ln>
              <a:solidFill>
                <a:srgbClr val="191919"/>
              </a:solidFill>
            </a:ln>
          </p:spPr>
        </p:pic>
        <p:pic>
          <p:nvPicPr>
            <p:cNvPr id="42" name="Picture 41" descr="A blue circle with white dots&#10;&#10;Description automatically generated">
              <a:extLst>
                <a:ext uri="{FF2B5EF4-FFF2-40B4-BE49-F238E27FC236}">
                  <a16:creationId xmlns:a16="http://schemas.microsoft.com/office/drawing/2014/main" id="{8A1EA675-F78F-D9C1-F30C-A886C8FB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9480" y="5189335"/>
              <a:ext cx="5219466" cy="3536188"/>
            </a:xfrm>
            <a:prstGeom prst="rect">
              <a:avLst/>
            </a:prstGeom>
            <a:ln>
              <a:solidFill>
                <a:srgbClr val="191919"/>
              </a:solidFill>
            </a:ln>
          </p:spPr>
        </p:pic>
        <p:pic>
          <p:nvPicPr>
            <p:cNvPr id="43" name="Picture 42" descr="A blue circle with white dots&#10;&#10;Description automatically generated">
              <a:extLst>
                <a:ext uri="{FF2B5EF4-FFF2-40B4-BE49-F238E27FC236}">
                  <a16:creationId xmlns:a16="http://schemas.microsoft.com/office/drawing/2014/main" id="{F95062A9-90F8-53F0-B37F-AC24EACCF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5023" y="5207486"/>
              <a:ext cx="5219466" cy="3536187"/>
            </a:xfrm>
            <a:prstGeom prst="rect">
              <a:avLst/>
            </a:prstGeom>
            <a:ln>
              <a:solidFill>
                <a:srgbClr val="191919"/>
              </a:solidFill>
            </a:ln>
          </p:spPr>
        </p:pic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1CCA430-2403-108A-4EE0-E52C81EA34E3}"/>
                </a:ext>
              </a:extLst>
            </p:cNvPr>
            <p:cNvSpPr/>
            <p:nvPr/>
          </p:nvSpPr>
          <p:spPr>
            <a:xfrm>
              <a:off x="11425023" y="8743673"/>
              <a:ext cx="18832596" cy="5329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/>
                <a:t>	    Figure 2(a): Good 			    Figure 2(b): BAD fADC12_13 		              Figure 2(c): Bad Crate_17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702B9D5-ACEE-4C56-1BAC-B55A247BF79F}"/>
              </a:ext>
            </a:extLst>
          </p:cNvPr>
          <p:cNvSpPr txBox="1"/>
          <p:nvPr/>
        </p:nvSpPr>
        <p:spPr>
          <a:xfrm>
            <a:off x="10049216" y="10020758"/>
            <a:ext cx="207199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2363" lvl="1" indent="-501650">
              <a:buFont typeface="Arial" panose="020B0604020202020204" pitchFamily="34" charset="0"/>
              <a:buChar char="•"/>
            </a:pPr>
            <a:r>
              <a:rPr lang="en-US" sz="5000" b="0" i="0" dirty="0">
                <a:effectLst/>
                <a:latin typeface="+mj-lt"/>
              </a:rPr>
              <a:t>Can</a:t>
            </a:r>
            <a:r>
              <a:rPr lang="en-US" sz="5000" dirty="0">
                <a:latin typeface="+mj-lt"/>
              </a:rPr>
              <a:t> our model recognize these plots that have broken electronics as bad? (Experiment 1)</a:t>
            </a:r>
          </a:p>
          <a:p>
            <a:pPr marL="1122363" lvl="1" indent="-501650">
              <a:buFont typeface="Arial" panose="020B0604020202020204" pitchFamily="34" charset="0"/>
              <a:buChar char="•"/>
            </a:pPr>
            <a:r>
              <a:rPr lang="en-US" sz="5000" b="0" i="0" dirty="0">
                <a:effectLst/>
                <a:latin typeface="+mj-lt"/>
              </a:rPr>
              <a:t>Can we develop a non-machine learning algorithm that can be used to identify what subcategory of bad the image falls under? (Experiment 2)</a:t>
            </a:r>
            <a:endParaRPr lang="en-US" sz="5000" dirty="0"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E05579-AC27-3D6D-8BBF-78C86285791D}"/>
              </a:ext>
            </a:extLst>
          </p:cNvPr>
          <p:cNvSpPr txBox="1"/>
          <p:nvPr/>
        </p:nvSpPr>
        <p:spPr>
          <a:xfrm>
            <a:off x="10517863" y="9443365"/>
            <a:ext cx="2025127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ctr" eaLnBrk="1" hangingPunct="1">
              <a:spcBef>
                <a:spcPct val="50000"/>
              </a:spcBef>
              <a:defRPr/>
            </a:pPr>
            <a:r>
              <a:rPr lang="en-US" altLang="en-US" sz="5000" b="1" dirty="0">
                <a:latin typeface="+mj-lt"/>
              </a:rPr>
              <a:t>Research Questions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F3C115E-5D09-04E4-6B8D-FE1F08306704}"/>
              </a:ext>
            </a:extLst>
          </p:cNvPr>
          <p:cNvSpPr txBox="1"/>
          <p:nvPr/>
        </p:nvSpPr>
        <p:spPr>
          <a:xfrm>
            <a:off x="10392960" y="13512198"/>
            <a:ext cx="1295736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ctr" eaLnBrk="1" hangingPunct="1">
              <a:spcBef>
                <a:spcPct val="50000"/>
              </a:spcBef>
              <a:defRPr/>
            </a:pPr>
            <a:r>
              <a:rPr lang="en-US" altLang="en-US" sz="5000" b="1" dirty="0">
                <a:latin typeface="+mj-lt"/>
              </a:rPr>
              <a:t>Problem: Imbalanced Dataset, Solution: The Knockout Plugin</a:t>
            </a: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B5CE0540-657A-9857-8C15-8062AC8D89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785298"/>
              </p:ext>
            </p:extLst>
          </p:nvPr>
        </p:nvGraphicFramePr>
        <p:xfrm>
          <a:off x="25038154" y="12145338"/>
          <a:ext cx="5143889" cy="601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026" name="Rectangle 1025">
            <a:extLst>
              <a:ext uri="{FF2B5EF4-FFF2-40B4-BE49-F238E27FC236}">
                <a16:creationId xmlns:a16="http://schemas.microsoft.com/office/drawing/2014/main" id="{39D1B2EC-417F-4A41-B1C4-62821A156EC7}"/>
              </a:ext>
            </a:extLst>
          </p:cNvPr>
          <p:cNvSpPr/>
          <p:nvPr/>
        </p:nvSpPr>
        <p:spPr>
          <a:xfrm>
            <a:off x="23378947" y="16971775"/>
            <a:ext cx="7348518" cy="8624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Figure 3: Plot classifications</a:t>
            </a:r>
          </a:p>
        </p:txBody>
      </p:sp>
      <p:sp>
        <p:nvSpPr>
          <p:cNvPr id="1031" name="Content Placeholder 2">
            <a:extLst>
              <a:ext uri="{FF2B5EF4-FFF2-40B4-BE49-F238E27FC236}">
                <a16:creationId xmlns:a16="http://schemas.microsoft.com/office/drawing/2014/main" id="{F58F46B6-9490-0304-42D0-07A7D5326CC8}"/>
              </a:ext>
            </a:extLst>
          </p:cNvPr>
          <p:cNvSpPr txBox="1">
            <a:spLocks/>
          </p:cNvSpPr>
          <p:nvPr/>
        </p:nvSpPr>
        <p:spPr>
          <a:xfrm>
            <a:off x="10581696" y="14362112"/>
            <a:ext cx="14602784" cy="38460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127711" indent="-2127711" algn="l" defTabSz="5675604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824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65" charset="-128"/>
              </a:defRPr>
            </a:lvl1pPr>
            <a:lvl2pPr marL="4610901" indent="-1772247" algn="l" defTabSz="5675604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355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2pPr>
            <a:lvl3pPr marL="7094082" indent="-1418479" algn="l" defTabSz="5675604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89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3pPr>
            <a:lvl4pPr marL="9932730" indent="-1418479" algn="l" defTabSz="5675604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323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4pPr>
            <a:lvl5pPr marL="12769687" indent="-1416777" algn="l" defTabSz="5675604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323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5pPr>
            <a:lvl6pPr marL="13407826" indent="-1417289" algn="l" defTabSz="5675773" rtl="0" fontAlgn="base">
              <a:spcBef>
                <a:spcPct val="20000"/>
              </a:spcBef>
              <a:spcAft>
                <a:spcPct val="0"/>
              </a:spcAft>
              <a:buChar char="»"/>
              <a:defRPr sz="12394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14044609" indent="-1417289" algn="l" defTabSz="5675773" rtl="0" fontAlgn="base">
              <a:spcBef>
                <a:spcPct val="20000"/>
              </a:spcBef>
              <a:spcAft>
                <a:spcPct val="0"/>
              </a:spcAft>
              <a:buChar char="»"/>
              <a:defRPr sz="12394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14681395" indent="-1417289" algn="l" defTabSz="5675773" rtl="0" fontAlgn="base">
              <a:spcBef>
                <a:spcPct val="20000"/>
              </a:spcBef>
              <a:spcAft>
                <a:spcPct val="0"/>
              </a:spcAft>
              <a:buChar char="»"/>
              <a:defRPr sz="12394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15318178" indent="-1417289" algn="l" defTabSz="5675773" rtl="0" fontAlgn="base">
              <a:spcBef>
                <a:spcPct val="20000"/>
              </a:spcBef>
              <a:spcAft>
                <a:spcPct val="0"/>
              </a:spcAft>
              <a:buChar char="»"/>
              <a:defRPr sz="12394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400050" indent="-400050"/>
            <a:r>
              <a:rPr lang="en-US" sz="5000" kern="0" dirty="0">
                <a:latin typeface="+mj-lt"/>
              </a:rPr>
              <a:t>The Knockout plugin uses old runs to emulate a missing electronic component</a:t>
            </a:r>
          </a:p>
          <a:p>
            <a:pPr marL="400050" indent="-400050"/>
            <a:r>
              <a:rPr lang="en-US" sz="5000" kern="0" dirty="0">
                <a:latin typeface="+mj-lt"/>
              </a:rPr>
              <a:t>Can Hydra learn that this is a bad image? (Exp 1)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32EC6287-C161-2DA5-8B32-BB475C09ADCE}"/>
              </a:ext>
            </a:extLst>
          </p:cNvPr>
          <p:cNvSpPr txBox="1"/>
          <p:nvPr/>
        </p:nvSpPr>
        <p:spPr>
          <a:xfrm>
            <a:off x="10377851" y="18310984"/>
            <a:ext cx="1016794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ctr" eaLnBrk="1" hangingPunct="1">
              <a:spcBef>
                <a:spcPct val="50000"/>
              </a:spcBef>
              <a:defRPr/>
            </a:pPr>
            <a:r>
              <a:rPr lang="en-US" altLang="en-US" sz="5000" b="1" dirty="0">
                <a:latin typeface="+mj-lt"/>
              </a:rPr>
              <a:t>Experiment 1</a:t>
            </a:r>
          </a:p>
        </p:txBody>
      </p:sp>
      <p:pic>
        <p:nvPicPr>
          <p:cNvPr id="1047" name="Picture 1046">
            <a:extLst>
              <a:ext uri="{FF2B5EF4-FFF2-40B4-BE49-F238E27FC236}">
                <a16:creationId xmlns:a16="http://schemas.microsoft.com/office/drawing/2014/main" id="{4D9587C2-0207-66F9-9155-7FAA88AAF99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23692" y="19396706"/>
            <a:ext cx="9810044" cy="10517875"/>
          </a:xfrm>
          <a:prstGeom prst="rect">
            <a:avLst/>
          </a:prstGeom>
        </p:spPr>
      </p:pic>
      <p:pic>
        <p:nvPicPr>
          <p:cNvPr id="1051" name="Picture 1050">
            <a:extLst>
              <a:ext uri="{FF2B5EF4-FFF2-40B4-BE49-F238E27FC236}">
                <a16:creationId xmlns:a16="http://schemas.microsoft.com/office/drawing/2014/main" id="{D5D5DB6C-F52C-EC3F-3BD2-FAB04A14B7F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324535" y="20398778"/>
            <a:ext cx="3393869" cy="2310881"/>
          </a:xfrm>
          <a:prstGeom prst="rect">
            <a:avLst/>
          </a:prstGeom>
        </p:spPr>
      </p:pic>
      <p:pic>
        <p:nvPicPr>
          <p:cNvPr id="1052" name="Picture 1051">
            <a:extLst>
              <a:ext uri="{FF2B5EF4-FFF2-40B4-BE49-F238E27FC236}">
                <a16:creationId xmlns:a16="http://schemas.microsoft.com/office/drawing/2014/main" id="{6A6AF19A-4966-6A89-ED76-D136D52396AF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845" t="1472" r="843"/>
          <a:stretch/>
        </p:blipFill>
        <p:spPr>
          <a:xfrm>
            <a:off x="27266987" y="24072224"/>
            <a:ext cx="3400686" cy="2310459"/>
          </a:xfrm>
          <a:prstGeom prst="rect">
            <a:avLst/>
          </a:prstGeom>
        </p:spPr>
      </p:pic>
      <p:sp>
        <p:nvSpPr>
          <p:cNvPr id="1056" name="Rectangle 1055">
            <a:extLst>
              <a:ext uri="{FF2B5EF4-FFF2-40B4-BE49-F238E27FC236}">
                <a16:creationId xmlns:a16="http://schemas.microsoft.com/office/drawing/2014/main" id="{2861929D-F33F-4DB9-D98D-B1318C876DC3}"/>
              </a:ext>
            </a:extLst>
          </p:cNvPr>
          <p:cNvSpPr/>
          <p:nvPr/>
        </p:nvSpPr>
        <p:spPr>
          <a:xfrm>
            <a:off x="27352461" y="22750351"/>
            <a:ext cx="3250463" cy="5329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Base Image</a:t>
            </a:r>
          </a:p>
        </p:txBody>
      </p:sp>
      <p:pic>
        <p:nvPicPr>
          <p:cNvPr id="1058" name="Picture 1057">
            <a:extLst>
              <a:ext uri="{FF2B5EF4-FFF2-40B4-BE49-F238E27FC236}">
                <a16:creationId xmlns:a16="http://schemas.microsoft.com/office/drawing/2014/main" id="{733449B4-2770-9231-FA0F-AC3386B6B97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557485" y="23237641"/>
            <a:ext cx="707197" cy="804742"/>
          </a:xfrm>
          <a:prstGeom prst="rect">
            <a:avLst/>
          </a:prstGeom>
        </p:spPr>
      </p:pic>
      <p:sp>
        <p:nvSpPr>
          <p:cNvPr id="1063" name="Equals 1062">
            <a:extLst>
              <a:ext uri="{FF2B5EF4-FFF2-40B4-BE49-F238E27FC236}">
                <a16:creationId xmlns:a16="http://schemas.microsoft.com/office/drawing/2014/main" id="{AEDB4FBA-345B-0CB1-189F-17E92335DF18}"/>
              </a:ext>
            </a:extLst>
          </p:cNvPr>
          <p:cNvSpPr/>
          <p:nvPr/>
        </p:nvSpPr>
        <p:spPr>
          <a:xfrm>
            <a:off x="28218752" y="26863042"/>
            <a:ext cx="2106830" cy="996350"/>
          </a:xfrm>
          <a:prstGeom prst="mathEqual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2" name="Picture 51" descr="A graph with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AAF0C2B6-7674-D851-C235-5027ED8A8EA2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937" t="2020" r="799" b="10683"/>
          <a:stretch/>
        </p:blipFill>
        <p:spPr>
          <a:xfrm>
            <a:off x="30952160" y="5064121"/>
            <a:ext cx="10027425" cy="13414379"/>
          </a:xfrm>
          <a:prstGeom prst="rect">
            <a:avLst/>
          </a:prstGeom>
        </p:spPr>
      </p:pic>
      <p:sp>
        <p:nvSpPr>
          <p:cNvPr id="1061" name="Rectangle 1060">
            <a:extLst>
              <a:ext uri="{FF2B5EF4-FFF2-40B4-BE49-F238E27FC236}">
                <a16:creationId xmlns:a16="http://schemas.microsoft.com/office/drawing/2014/main" id="{53B63249-32B9-9312-3C24-504F3E99059B}"/>
              </a:ext>
            </a:extLst>
          </p:cNvPr>
          <p:cNvSpPr/>
          <p:nvPr/>
        </p:nvSpPr>
        <p:spPr>
          <a:xfrm>
            <a:off x="27304334" y="27798478"/>
            <a:ext cx="3346716" cy="22776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AE86B3DB-C4F9-B01B-E968-2EC4F6F053E3}"/>
              </a:ext>
            </a:extLst>
          </p:cNvPr>
          <p:cNvSpPr/>
          <p:nvPr/>
        </p:nvSpPr>
        <p:spPr>
          <a:xfrm>
            <a:off x="23876314" y="30121792"/>
            <a:ext cx="6774736" cy="5329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    (a) Resultant 1	             (b) Resultant 2</a:t>
            </a:r>
          </a:p>
        </p:txBody>
      </p:sp>
      <p:cxnSp>
        <p:nvCxnSpPr>
          <p:cNvPr id="1073" name="Straight Arrow Connector 1072">
            <a:extLst>
              <a:ext uri="{FF2B5EF4-FFF2-40B4-BE49-F238E27FC236}">
                <a16:creationId xmlns:a16="http://schemas.microsoft.com/office/drawing/2014/main" id="{067A3C6B-3675-BECC-5994-AF00B77760AB}"/>
              </a:ext>
            </a:extLst>
          </p:cNvPr>
          <p:cNvCxnSpPr>
            <a:cxnSpLocks/>
            <a:stCxn id="1071" idx="2"/>
            <a:endCxn id="49" idx="0"/>
          </p:cNvCxnSpPr>
          <p:nvPr/>
        </p:nvCxnSpPr>
        <p:spPr>
          <a:xfrm flipH="1">
            <a:off x="37203663" y="6402498"/>
            <a:ext cx="112470" cy="1373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1" name="Rectangle 1070">
            <a:extLst>
              <a:ext uri="{FF2B5EF4-FFF2-40B4-BE49-F238E27FC236}">
                <a16:creationId xmlns:a16="http://schemas.microsoft.com/office/drawing/2014/main" id="{9A65B1A8-7A6F-A453-92B9-603A6C51DD0A}"/>
              </a:ext>
            </a:extLst>
          </p:cNvPr>
          <p:cNvSpPr/>
          <p:nvPr/>
        </p:nvSpPr>
        <p:spPr>
          <a:xfrm>
            <a:off x="33791106" y="5996188"/>
            <a:ext cx="7050054" cy="4063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5" name="TextBox 1074">
            <a:extLst>
              <a:ext uri="{FF2B5EF4-FFF2-40B4-BE49-F238E27FC236}">
                <a16:creationId xmlns:a16="http://schemas.microsoft.com/office/drawing/2014/main" id="{506B8EF9-CC58-C496-BE91-0F8FF12D3846}"/>
              </a:ext>
            </a:extLst>
          </p:cNvPr>
          <p:cNvSpPr txBox="1"/>
          <p:nvPr/>
        </p:nvSpPr>
        <p:spPr>
          <a:xfrm>
            <a:off x="30913792" y="4309412"/>
            <a:ext cx="1011731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ctr" eaLnBrk="1" hangingPunct="1">
              <a:spcBef>
                <a:spcPct val="50000"/>
              </a:spcBef>
              <a:defRPr/>
            </a:pPr>
            <a:r>
              <a:rPr lang="en-US" altLang="en-US" sz="5000" b="1" dirty="0">
                <a:latin typeface="+mj-lt"/>
              </a:rPr>
              <a:t>Experiment 1 Results</a:t>
            </a:r>
          </a:p>
        </p:txBody>
      </p:sp>
      <p:graphicFrame>
        <p:nvGraphicFramePr>
          <p:cNvPr id="1078" name="Table 1077">
            <a:extLst>
              <a:ext uri="{FF2B5EF4-FFF2-40B4-BE49-F238E27FC236}">
                <a16:creationId xmlns:a16="http://schemas.microsoft.com/office/drawing/2014/main" id="{D17848EB-AFC1-05A2-E186-B172D07BF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50236"/>
              </p:ext>
            </p:extLst>
          </p:nvPr>
        </p:nvGraphicFramePr>
        <p:xfrm>
          <a:off x="31066882" y="19239978"/>
          <a:ext cx="9804567" cy="4399801"/>
        </p:xfrm>
        <a:graphic>
          <a:graphicData uri="http://schemas.openxmlformats.org/drawingml/2006/table">
            <a:tbl>
              <a:tblPr firstRow="1" bandRow="1"/>
              <a:tblGrid>
                <a:gridCol w="1786204">
                  <a:extLst>
                    <a:ext uri="{9D8B030D-6E8A-4147-A177-3AD203B41FA5}">
                      <a16:colId xmlns:a16="http://schemas.microsoft.com/office/drawing/2014/main" val="3962933105"/>
                    </a:ext>
                  </a:extLst>
                </a:gridCol>
                <a:gridCol w="3853543">
                  <a:extLst>
                    <a:ext uri="{9D8B030D-6E8A-4147-A177-3AD203B41FA5}">
                      <a16:colId xmlns:a16="http://schemas.microsoft.com/office/drawing/2014/main" val="1657265098"/>
                    </a:ext>
                  </a:extLst>
                </a:gridCol>
                <a:gridCol w="4164820">
                  <a:extLst>
                    <a:ext uri="{9D8B030D-6E8A-4147-A177-3AD203B41FA5}">
                      <a16:colId xmlns:a16="http://schemas.microsoft.com/office/drawing/2014/main" val="3111107173"/>
                    </a:ext>
                  </a:extLst>
                </a:gridCol>
              </a:tblGrid>
              <a:tr h="925081">
                <a:tc>
                  <a:txBody>
                    <a:bodyPr/>
                    <a:lstStyle>
                      <a:lvl1pPr marL="0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36781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73569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10350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47132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183914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20701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57483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094265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5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36781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73569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10350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47132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183914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20701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57483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094265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5400" dirty="0"/>
                        <a:t>Algorithm Good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36781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73569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10350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47132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183914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20701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57483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094265" algn="l" defTabSz="636781" rtl="0" eaLnBrk="1" latinLnBrk="0" hangingPunct="1">
                        <a:defRPr sz="2508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5400" dirty="0"/>
                        <a:t>Algorithm Bad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192713"/>
                  </a:ext>
                </a:extLst>
              </a:tr>
              <a:tr h="925081">
                <a:tc>
                  <a:txBody>
                    <a:bodyPr/>
                    <a:lstStyle>
                      <a:lvl1pPr marL="0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36781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73569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910350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547132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183914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820701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457483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094265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5400" dirty="0"/>
                        <a:t>Good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36781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73569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910350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547132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183914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820701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457483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094265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5400" dirty="0"/>
                        <a:t>11030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36781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73569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910350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547132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183914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820701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457483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094265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5400" dirty="0"/>
                        <a:t>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629437"/>
                  </a:ext>
                </a:extLst>
              </a:tr>
              <a:tr h="511959">
                <a:tc>
                  <a:txBody>
                    <a:bodyPr/>
                    <a:lstStyle>
                      <a:lvl1pPr marL="0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36781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73569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910350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547132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183914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820701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457483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094265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5400" dirty="0"/>
                        <a:t>Bad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36781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73569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910350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547132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183914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820701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457483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094265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5400" dirty="0"/>
                        <a:t>1275 </a:t>
                      </a:r>
                      <a:r>
                        <a:rPr lang="en-US" sz="5400" dirty="0">
                          <a:solidFill>
                            <a:srgbClr val="FF0000"/>
                          </a:solidFill>
                        </a:rPr>
                        <a:t>→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>
                          <a:solidFill>
                            <a:srgbClr val="FF0000"/>
                          </a:solidFill>
                        </a:rPr>
                        <a:t>Effectively 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36781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73569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910350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547132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183914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820701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457483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094265" algn="l" defTabSz="636781" rtl="0" eaLnBrk="1" latinLnBrk="0" hangingPunct="1">
                        <a:defRPr sz="2508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5400" dirty="0"/>
                        <a:t>5646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051478"/>
                  </a:ext>
                </a:extLst>
              </a:tr>
            </a:tbl>
          </a:graphicData>
        </a:graphic>
      </p:graphicFrame>
      <p:sp>
        <p:nvSpPr>
          <p:cNvPr id="1079" name="TextBox 1078">
            <a:extLst>
              <a:ext uri="{FF2B5EF4-FFF2-40B4-BE49-F238E27FC236}">
                <a16:creationId xmlns:a16="http://schemas.microsoft.com/office/drawing/2014/main" id="{06C3F25E-EE1B-692C-A8B0-B879033621E3}"/>
              </a:ext>
            </a:extLst>
          </p:cNvPr>
          <p:cNvSpPr txBox="1"/>
          <p:nvPr/>
        </p:nvSpPr>
        <p:spPr>
          <a:xfrm>
            <a:off x="30930580" y="18264029"/>
            <a:ext cx="1011731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ctr" eaLnBrk="1" hangingPunct="1">
              <a:spcBef>
                <a:spcPct val="50000"/>
              </a:spcBef>
              <a:defRPr/>
            </a:pPr>
            <a:r>
              <a:rPr lang="en-US" altLang="en-US" sz="5000" b="1" dirty="0">
                <a:latin typeface="+mj-lt"/>
              </a:rPr>
              <a:t>Experiment 2 Results</a:t>
            </a:r>
          </a:p>
        </p:txBody>
      </p:sp>
      <p:sp>
        <p:nvSpPr>
          <p:cNvPr id="1083" name="Content Placeholder 2">
            <a:extLst>
              <a:ext uri="{FF2B5EF4-FFF2-40B4-BE49-F238E27FC236}">
                <a16:creationId xmlns:a16="http://schemas.microsoft.com/office/drawing/2014/main" id="{C8CAF22A-D0C5-9E1B-0949-154379E88BD0}"/>
              </a:ext>
            </a:extLst>
          </p:cNvPr>
          <p:cNvSpPr txBox="1">
            <a:spLocks/>
          </p:cNvSpPr>
          <p:nvPr/>
        </p:nvSpPr>
        <p:spPr>
          <a:xfrm>
            <a:off x="31039079" y="24183040"/>
            <a:ext cx="9440565" cy="56404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127711" indent="-2127711" algn="l" defTabSz="5675604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824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65" charset="-128"/>
              </a:defRPr>
            </a:lvl1pPr>
            <a:lvl2pPr marL="4610901" indent="-1772247" algn="l" defTabSz="5675604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355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2pPr>
            <a:lvl3pPr marL="7094082" indent="-1418479" algn="l" defTabSz="5675604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89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3pPr>
            <a:lvl4pPr marL="9932730" indent="-1418479" algn="l" defTabSz="5675604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323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4pPr>
            <a:lvl5pPr marL="12769687" indent="-1416777" algn="l" defTabSz="5675604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323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5pPr>
            <a:lvl6pPr marL="13407826" indent="-1417289" algn="l" defTabSz="5675773" rtl="0" fontAlgn="base">
              <a:spcBef>
                <a:spcPct val="20000"/>
              </a:spcBef>
              <a:spcAft>
                <a:spcPct val="0"/>
              </a:spcAft>
              <a:buChar char="»"/>
              <a:defRPr sz="12394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14044609" indent="-1417289" algn="l" defTabSz="5675773" rtl="0" fontAlgn="base">
              <a:spcBef>
                <a:spcPct val="20000"/>
              </a:spcBef>
              <a:spcAft>
                <a:spcPct val="0"/>
              </a:spcAft>
              <a:buChar char="»"/>
              <a:defRPr sz="12394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14681395" indent="-1417289" algn="l" defTabSz="5675773" rtl="0" fontAlgn="base">
              <a:spcBef>
                <a:spcPct val="20000"/>
              </a:spcBef>
              <a:spcAft>
                <a:spcPct val="0"/>
              </a:spcAft>
              <a:buChar char="»"/>
              <a:defRPr sz="12394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15318178" indent="-1417289" algn="l" defTabSz="5675773" rtl="0" fontAlgn="base">
              <a:spcBef>
                <a:spcPct val="20000"/>
              </a:spcBef>
              <a:spcAft>
                <a:spcPct val="0"/>
              </a:spcAft>
              <a:buChar char="»"/>
              <a:defRPr sz="12394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677863" lvl="1" indent="-560388">
              <a:buFont typeface="Arial" panose="020B0604020202020204" pitchFamily="34" charset="0"/>
              <a:buChar char="•"/>
            </a:pPr>
            <a:r>
              <a:rPr lang="en-US" sz="5000" dirty="0"/>
              <a:t>Perform K-fold Cross-Validation (Experiment 1)</a:t>
            </a:r>
          </a:p>
          <a:p>
            <a:pPr marL="677863" lvl="1" indent="-560388">
              <a:buFont typeface="Arial" panose="020B0604020202020204" pitchFamily="34" charset="0"/>
              <a:buChar char="•"/>
            </a:pPr>
            <a:r>
              <a:rPr lang="en-US" sz="5000" dirty="0"/>
              <a:t>Add more filters to experiment 2</a:t>
            </a:r>
          </a:p>
          <a:p>
            <a:pPr marL="677863" lvl="1" indent="-560388">
              <a:buFont typeface="Arial" panose="020B0604020202020204" pitchFamily="34" charset="0"/>
              <a:buChar char="•"/>
            </a:pPr>
            <a:r>
              <a:rPr lang="en-US" sz="5000" dirty="0"/>
              <a:t>Add &gt;1% of synthetic bad plots in Hydra’s training set</a:t>
            </a:r>
          </a:p>
          <a:p>
            <a:pPr marL="677863" lvl="1" indent="-560388">
              <a:buFont typeface="Arial" panose="020B0604020202020204" pitchFamily="34" charset="0"/>
              <a:buChar char="•"/>
            </a:pPr>
            <a:r>
              <a:rPr lang="en-US" sz="5000" dirty="0"/>
              <a:t>When Hydra flags a plot as bad, run it as the base image in Exp 2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F839DBB-E0A3-DA77-091E-BA1BE1D9582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767626" y="18973953"/>
            <a:ext cx="6419243" cy="9715833"/>
          </a:xfrm>
          <a:prstGeom prst="rect">
            <a:avLst/>
          </a:prstGeom>
        </p:spPr>
      </p:pic>
      <p:pic>
        <p:nvPicPr>
          <p:cNvPr id="1053" name="Picture 1052">
            <a:extLst>
              <a:ext uri="{FF2B5EF4-FFF2-40B4-BE49-F238E27FC236}">
                <a16:creationId xmlns:a16="http://schemas.microsoft.com/office/drawing/2014/main" id="{8C93BDDB-F143-FD29-26D5-4E82826813F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380" t="3205" r="3097" b="2614"/>
          <a:stretch/>
        </p:blipFill>
        <p:spPr>
          <a:xfrm>
            <a:off x="23845192" y="24071693"/>
            <a:ext cx="3393869" cy="2317377"/>
          </a:xfrm>
          <a:prstGeom prst="rect">
            <a:avLst/>
          </a:prstGeom>
        </p:spPr>
      </p:pic>
      <p:sp>
        <p:nvSpPr>
          <p:cNvPr id="1055" name="Rectangle 1054">
            <a:extLst>
              <a:ext uri="{FF2B5EF4-FFF2-40B4-BE49-F238E27FC236}">
                <a16:creationId xmlns:a16="http://schemas.microsoft.com/office/drawing/2014/main" id="{6A5E7BE9-5453-72F4-4F12-4802528098AC}"/>
              </a:ext>
            </a:extLst>
          </p:cNvPr>
          <p:cNvSpPr/>
          <p:nvPr/>
        </p:nvSpPr>
        <p:spPr>
          <a:xfrm>
            <a:off x="23959135" y="26470361"/>
            <a:ext cx="6366447" cy="5329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    (a) Filter 1	               (b) Filter 2</a:t>
            </a:r>
          </a:p>
        </p:txBody>
      </p:sp>
      <p:sp>
        <p:nvSpPr>
          <p:cNvPr id="1062" name="Equals 1061">
            <a:extLst>
              <a:ext uri="{FF2B5EF4-FFF2-40B4-BE49-F238E27FC236}">
                <a16:creationId xmlns:a16="http://schemas.microsoft.com/office/drawing/2014/main" id="{29A0C8C1-DBC1-705B-69BC-73595E7DB68F}"/>
              </a:ext>
            </a:extLst>
          </p:cNvPr>
          <p:cNvSpPr/>
          <p:nvPr/>
        </p:nvSpPr>
        <p:spPr>
          <a:xfrm>
            <a:off x="24539148" y="26886873"/>
            <a:ext cx="2106830" cy="996350"/>
          </a:xfrm>
          <a:prstGeom prst="mathEqual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60" name="Picture 1059">
            <a:extLst>
              <a:ext uri="{FF2B5EF4-FFF2-40B4-BE49-F238E27FC236}">
                <a16:creationId xmlns:a16="http://schemas.microsoft.com/office/drawing/2014/main" id="{9D4CD367-2995-BD8F-58AE-7F9883DA66DA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380" t="3205" r="3097" b="2614"/>
          <a:stretch/>
        </p:blipFill>
        <p:spPr>
          <a:xfrm>
            <a:off x="23876314" y="27789693"/>
            <a:ext cx="3361474" cy="2295257"/>
          </a:xfrm>
          <a:prstGeom prst="rect">
            <a:avLst/>
          </a:prstGeom>
        </p:spPr>
      </p:pic>
      <p:sp>
        <p:nvSpPr>
          <p:cNvPr id="1039" name="TextBox 1038">
            <a:extLst>
              <a:ext uri="{FF2B5EF4-FFF2-40B4-BE49-F238E27FC236}">
                <a16:creationId xmlns:a16="http://schemas.microsoft.com/office/drawing/2014/main" id="{911CF01E-964E-0591-9A33-F4A56D8FF8F5}"/>
              </a:ext>
            </a:extLst>
          </p:cNvPr>
          <p:cNvSpPr txBox="1"/>
          <p:nvPr/>
        </p:nvSpPr>
        <p:spPr>
          <a:xfrm>
            <a:off x="20672790" y="18363123"/>
            <a:ext cx="1010292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ctr" eaLnBrk="1" hangingPunct="1">
              <a:spcBef>
                <a:spcPct val="50000"/>
              </a:spcBef>
              <a:defRPr/>
            </a:pPr>
            <a:r>
              <a:rPr lang="en-US" altLang="en-US" sz="5000" b="1" dirty="0">
                <a:latin typeface="+mj-lt"/>
              </a:rPr>
              <a:t>Experiment 2</a:t>
            </a:r>
          </a:p>
        </p:txBody>
      </p:sp>
      <p:pic>
        <p:nvPicPr>
          <p:cNvPr id="1057" name="Picture 1056">
            <a:extLst>
              <a:ext uri="{FF2B5EF4-FFF2-40B4-BE49-F238E27FC236}">
                <a16:creationId xmlns:a16="http://schemas.microsoft.com/office/drawing/2014/main" id="{176F6862-528E-DEFB-0EDC-C93C9F338C0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393563" y="23200221"/>
            <a:ext cx="707197" cy="8047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2A6496A-2627-9A4B-E9D5-19E6B3DEB1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856" y="13365025"/>
            <a:ext cx="6776590" cy="3740171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D14CF96-4741-8194-086F-AB70AD070CED}"/>
              </a:ext>
            </a:extLst>
          </p:cNvPr>
          <p:cNvCxnSpPr>
            <a:cxnSpLocks/>
          </p:cNvCxnSpPr>
          <p:nvPr/>
        </p:nvCxnSpPr>
        <p:spPr>
          <a:xfrm>
            <a:off x="4956706" y="13417460"/>
            <a:ext cx="20000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 descr="A green circle on a blue box&#10;&#10;Description automatically generated">
            <a:extLst>
              <a:ext uri="{FF2B5EF4-FFF2-40B4-BE49-F238E27FC236}">
                <a16:creationId xmlns:a16="http://schemas.microsoft.com/office/drawing/2014/main" id="{4C92BF99-0B6B-C14E-F6FC-35C0B077C26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660" r="6534" b="1"/>
          <a:stretch/>
        </p:blipFill>
        <p:spPr>
          <a:xfrm>
            <a:off x="7033429" y="13150366"/>
            <a:ext cx="3311574" cy="393107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076B812-83C6-0929-1318-0FD0FC9240FC}"/>
              </a:ext>
            </a:extLst>
          </p:cNvPr>
          <p:cNvSpPr/>
          <p:nvPr/>
        </p:nvSpPr>
        <p:spPr>
          <a:xfrm>
            <a:off x="176022" y="17286274"/>
            <a:ext cx="10144204" cy="8624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0" i="0" dirty="0">
                <a:effectLst/>
                <a:latin typeface="+mj-lt"/>
              </a:rPr>
              <a:t>Figure 1: the </a:t>
            </a:r>
            <a:r>
              <a:rPr lang="en-US" sz="4400" b="0" i="0" dirty="0" err="1">
                <a:effectLst/>
                <a:latin typeface="+mj-lt"/>
              </a:rPr>
              <a:t>GlueX</a:t>
            </a:r>
            <a:r>
              <a:rPr lang="en-US" sz="4400" b="0" i="0" dirty="0">
                <a:effectLst/>
                <a:latin typeface="+mj-lt"/>
              </a:rPr>
              <a:t> detector (Left). The FCAL Sub-Detector (Right)</a:t>
            </a:r>
          </a:p>
        </p:txBody>
      </p:sp>
      <p:pic>
        <p:nvPicPr>
          <p:cNvPr id="49" name="Picture 48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8A05AACA-441B-034F-4556-8FAC8E4782C1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4478" t="2452" r="897" b="12665"/>
          <a:stretch/>
        </p:blipFill>
        <p:spPr>
          <a:xfrm>
            <a:off x="33508950" y="7775954"/>
            <a:ext cx="7389425" cy="9981658"/>
          </a:xfrm>
          <a:prstGeom prst="rect">
            <a:avLst/>
          </a:prstGeom>
        </p:spPr>
      </p:pic>
      <p:pic>
        <p:nvPicPr>
          <p:cNvPr id="1070" name="Picture 1069">
            <a:extLst>
              <a:ext uri="{FF2B5EF4-FFF2-40B4-BE49-F238E27FC236}">
                <a16:creationId xmlns:a16="http://schemas.microsoft.com/office/drawing/2014/main" id="{1D14B1BC-C347-F2F7-207C-CA0F67E2916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8828857" y="16047010"/>
            <a:ext cx="1981477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3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8476</TotalTime>
  <Words>428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Helvetica</vt:lpstr>
      <vt:lpstr>Times New Roman</vt:lpstr>
      <vt:lpstr>Default Design</vt:lpstr>
      <vt:lpstr>PowerPoint Presentation</vt:lpstr>
    </vt:vector>
  </TitlesOfParts>
  <Manager/>
  <Company/>
  <LinksUpToDate>false</LinksUpToDate>
  <SharedDoc>false</SharedDoc>
  <HyperlinkBase>https://colinpurrington.com/tips/poster-design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Horizontal conference poster template</dc:title>
  <dc:subject>conference poster</dc:subject>
  <dc:creator>Colin Purrington</dc:creator>
  <cp:keywords>poster, conference, session, meeting, symposium, research, presentation</cp:keywords>
  <dc:description>Copyright Colin Purrington 2019</dc:description>
  <cp:lastModifiedBy>Manav Bilakhia</cp:lastModifiedBy>
  <cp:revision>688</cp:revision>
  <cp:lastPrinted>2021-07-26T20:39:36Z</cp:lastPrinted>
  <dcterms:created xsi:type="dcterms:W3CDTF">2012-06-12T14:08:55Z</dcterms:created>
  <dcterms:modified xsi:type="dcterms:W3CDTF">2024-03-05T03:32:15Z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