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3" r:id="rId2"/>
    <p:sldId id="430" r:id="rId3"/>
    <p:sldId id="426" r:id="rId4"/>
    <p:sldId id="431" r:id="rId5"/>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CFF5"/>
    <a:srgbClr val="FF0000"/>
    <a:srgbClr val="FF00FF"/>
    <a:srgbClr val="00FFFF"/>
    <a:srgbClr val="00FF00"/>
    <a:srgbClr val="0033CC"/>
    <a:srgbClr val="3399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1" d="100"/>
          <a:sy n="121" d="100"/>
        </p:scale>
        <p:origin x="123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a:extLst/>
          </p:cNvPr>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7411" name="Rectangle 3">
            <a:extLst/>
          </p:cNvPr>
          <p:cNvSpPr>
            <a:spLocks noGrp="1" noChangeArrowheads="1"/>
          </p:cNvSpPr>
          <p:nvPr>
            <p:ph type="dt" idx="1"/>
          </p:nvPr>
        </p:nvSpPr>
        <p:spPr bwMode="auto">
          <a:xfrm>
            <a:off x="3884613"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92164"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a:extLst/>
          </p:cNvPr>
          <p:cNvSpPr>
            <a:spLocks noGrp="1" noChangeArrowheads="1"/>
          </p:cNvSpPr>
          <p:nvPr>
            <p:ph type="body" sz="quarter" idx="3"/>
          </p:nvPr>
        </p:nvSpPr>
        <p:spPr bwMode="auto">
          <a:xfrm>
            <a:off x="685800" y="4416425"/>
            <a:ext cx="54864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414" name="Rectangle 6">
            <a:extLst/>
          </p:cNvPr>
          <p:cNvSpPr>
            <a:spLocks noGrp="1" noChangeArrowheads="1"/>
          </p:cNvSpPr>
          <p:nvPr>
            <p:ph type="ftr" sz="quarter" idx="4"/>
          </p:nvPr>
        </p:nvSpPr>
        <p:spPr bwMode="auto">
          <a:xfrm>
            <a:off x="0"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7415" name="Rectangle 7">
            <a:extLst/>
          </p:cNvPr>
          <p:cNvSpPr>
            <a:spLocks noGrp="1" noChangeArrowheads="1"/>
          </p:cNvSpPr>
          <p:nvPr>
            <p:ph type="sldNum" sz="quarter" idx="5"/>
          </p:nvPr>
        </p:nvSpPr>
        <p:spPr bwMode="auto">
          <a:xfrm>
            <a:off x="3884613"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F2E4839-31EA-48CE-B435-E86FACD16657}" type="slidenum">
              <a:rPr lang="en-US" altLang="en-US"/>
              <a:pPr>
                <a:defRPr/>
              </a:pPr>
              <a:t>‹#›</a:t>
            </a:fld>
            <a:endParaRPr lang="en-US" altLang="en-US"/>
          </a:p>
        </p:txBody>
      </p:sp>
    </p:spTree>
    <p:extLst>
      <p:ext uri="{BB962C8B-B14F-4D97-AF65-F5344CB8AC3E}">
        <p14:creationId xmlns:p14="http://schemas.microsoft.com/office/powerpoint/2010/main" val="36802147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p:cNvPr>
          <p:cNvSpPr>
            <a:spLocks noGrp="1" noChangeArrowheads="1"/>
          </p:cNvSpPr>
          <p:nvPr>
            <p:ph type="dt" sz="half" idx="10"/>
          </p:nvPr>
        </p:nvSpPr>
        <p:spPr>
          <a:ln/>
        </p:spPr>
        <p:txBody>
          <a:bodyPr/>
          <a:lstStyle>
            <a:lvl1pPr>
              <a:defRPr/>
            </a:lvl1pPr>
          </a:lstStyle>
          <a:p>
            <a:pPr>
              <a:defRPr/>
            </a:pPr>
            <a:r>
              <a:rPr lang="en-US" smtClean="0"/>
              <a:t>3</a:t>
            </a:r>
            <a:endParaRPr lang="en-US"/>
          </a:p>
        </p:txBody>
      </p:sp>
      <p:sp>
        <p:nvSpPr>
          <p:cNvPr id="5" name="Rectangle 5">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p:cNvPr>
          <p:cNvSpPr>
            <a:spLocks noGrp="1" noChangeArrowheads="1"/>
          </p:cNvSpPr>
          <p:nvPr>
            <p:ph type="sldNum" sz="quarter" idx="12"/>
          </p:nvPr>
        </p:nvSpPr>
        <p:spPr>
          <a:ln/>
        </p:spPr>
        <p:txBody>
          <a:bodyPr/>
          <a:lstStyle>
            <a:lvl1pPr>
              <a:defRPr/>
            </a:lvl1pPr>
          </a:lstStyle>
          <a:p>
            <a:pPr>
              <a:defRPr/>
            </a:pPr>
            <a:fld id="{FF9F250A-289A-4B89-A047-17091CFC83F7}" type="slidenum">
              <a:rPr lang="en-US" altLang="en-US"/>
              <a:pPr>
                <a:defRPr/>
              </a:pPr>
              <a:t>‹#›</a:t>
            </a:fld>
            <a:endParaRPr lang="en-US" altLang="en-US"/>
          </a:p>
        </p:txBody>
      </p:sp>
    </p:spTree>
    <p:extLst>
      <p:ext uri="{BB962C8B-B14F-4D97-AF65-F5344CB8AC3E}">
        <p14:creationId xmlns:p14="http://schemas.microsoft.com/office/powerpoint/2010/main" val="3438154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p:cNvPr>
          <p:cNvSpPr>
            <a:spLocks noGrp="1" noChangeArrowheads="1"/>
          </p:cNvSpPr>
          <p:nvPr>
            <p:ph type="dt" sz="half" idx="10"/>
          </p:nvPr>
        </p:nvSpPr>
        <p:spPr>
          <a:ln/>
        </p:spPr>
        <p:txBody>
          <a:bodyPr/>
          <a:lstStyle>
            <a:lvl1pPr>
              <a:defRPr/>
            </a:lvl1pPr>
          </a:lstStyle>
          <a:p>
            <a:pPr>
              <a:defRPr/>
            </a:pPr>
            <a:r>
              <a:rPr lang="en-US" smtClean="0"/>
              <a:t>3</a:t>
            </a:r>
            <a:endParaRPr lang="en-US"/>
          </a:p>
        </p:txBody>
      </p:sp>
      <p:sp>
        <p:nvSpPr>
          <p:cNvPr id="5" name="Rectangle 5">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p:cNvPr>
          <p:cNvSpPr>
            <a:spLocks noGrp="1" noChangeArrowheads="1"/>
          </p:cNvSpPr>
          <p:nvPr>
            <p:ph type="sldNum" sz="quarter" idx="12"/>
          </p:nvPr>
        </p:nvSpPr>
        <p:spPr>
          <a:ln/>
        </p:spPr>
        <p:txBody>
          <a:bodyPr/>
          <a:lstStyle>
            <a:lvl1pPr>
              <a:defRPr/>
            </a:lvl1pPr>
          </a:lstStyle>
          <a:p>
            <a:pPr>
              <a:defRPr/>
            </a:pPr>
            <a:fld id="{B398B7B6-5BE1-4C93-8C26-0C0152D2321D}" type="slidenum">
              <a:rPr lang="en-US" altLang="en-US"/>
              <a:pPr>
                <a:defRPr/>
              </a:pPr>
              <a:t>‹#›</a:t>
            </a:fld>
            <a:endParaRPr lang="en-US" altLang="en-US"/>
          </a:p>
        </p:txBody>
      </p:sp>
    </p:spTree>
    <p:extLst>
      <p:ext uri="{BB962C8B-B14F-4D97-AF65-F5344CB8AC3E}">
        <p14:creationId xmlns:p14="http://schemas.microsoft.com/office/powerpoint/2010/main" val="489628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p:cNvPr>
          <p:cNvSpPr>
            <a:spLocks noGrp="1" noChangeArrowheads="1"/>
          </p:cNvSpPr>
          <p:nvPr>
            <p:ph type="dt" sz="half" idx="10"/>
          </p:nvPr>
        </p:nvSpPr>
        <p:spPr>
          <a:ln/>
        </p:spPr>
        <p:txBody>
          <a:bodyPr/>
          <a:lstStyle>
            <a:lvl1pPr>
              <a:defRPr/>
            </a:lvl1pPr>
          </a:lstStyle>
          <a:p>
            <a:pPr>
              <a:defRPr/>
            </a:pPr>
            <a:r>
              <a:rPr lang="en-US" smtClean="0"/>
              <a:t>3</a:t>
            </a:r>
            <a:endParaRPr lang="en-US"/>
          </a:p>
        </p:txBody>
      </p:sp>
      <p:sp>
        <p:nvSpPr>
          <p:cNvPr id="5" name="Rectangle 5">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p:cNvPr>
          <p:cNvSpPr>
            <a:spLocks noGrp="1" noChangeArrowheads="1"/>
          </p:cNvSpPr>
          <p:nvPr>
            <p:ph type="sldNum" sz="quarter" idx="12"/>
          </p:nvPr>
        </p:nvSpPr>
        <p:spPr>
          <a:ln/>
        </p:spPr>
        <p:txBody>
          <a:bodyPr/>
          <a:lstStyle>
            <a:lvl1pPr>
              <a:defRPr/>
            </a:lvl1pPr>
          </a:lstStyle>
          <a:p>
            <a:pPr>
              <a:defRPr/>
            </a:pPr>
            <a:fld id="{FD00C4B9-40D4-4A84-8C46-2834463717B6}" type="slidenum">
              <a:rPr lang="en-US" altLang="en-US"/>
              <a:pPr>
                <a:defRPr/>
              </a:pPr>
              <a:t>‹#›</a:t>
            </a:fld>
            <a:endParaRPr lang="en-US" altLang="en-US"/>
          </a:p>
        </p:txBody>
      </p:sp>
    </p:spTree>
    <p:extLst>
      <p:ext uri="{BB962C8B-B14F-4D97-AF65-F5344CB8AC3E}">
        <p14:creationId xmlns:p14="http://schemas.microsoft.com/office/powerpoint/2010/main" val="11581027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p:cNvPr>
          <p:cNvSpPr>
            <a:spLocks noGrp="1" noChangeArrowheads="1"/>
          </p:cNvSpPr>
          <p:nvPr>
            <p:ph type="dt" sz="half" idx="10"/>
          </p:nvPr>
        </p:nvSpPr>
        <p:spPr>
          <a:ln/>
        </p:spPr>
        <p:txBody>
          <a:bodyPr/>
          <a:lstStyle>
            <a:lvl1pPr>
              <a:defRPr/>
            </a:lvl1pPr>
          </a:lstStyle>
          <a:p>
            <a:pPr>
              <a:defRPr/>
            </a:pPr>
            <a:r>
              <a:rPr lang="en-US" smtClean="0"/>
              <a:t>3</a:t>
            </a:r>
            <a:endParaRPr lang="en-US"/>
          </a:p>
        </p:txBody>
      </p:sp>
      <p:sp>
        <p:nvSpPr>
          <p:cNvPr id="4" name="Rectangle 5">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p:cNvPr>
          <p:cNvSpPr>
            <a:spLocks noGrp="1" noChangeArrowheads="1"/>
          </p:cNvSpPr>
          <p:nvPr>
            <p:ph type="sldNum" sz="quarter" idx="12"/>
          </p:nvPr>
        </p:nvSpPr>
        <p:spPr>
          <a:ln/>
        </p:spPr>
        <p:txBody>
          <a:bodyPr/>
          <a:lstStyle>
            <a:lvl1pPr>
              <a:defRPr/>
            </a:lvl1pPr>
          </a:lstStyle>
          <a:p>
            <a:pPr>
              <a:defRPr/>
            </a:pPr>
            <a:fld id="{022FD405-C964-4B5F-91C0-6C3B97F14F7A}" type="slidenum">
              <a:rPr lang="en-US" altLang="en-US"/>
              <a:pPr>
                <a:defRPr/>
              </a:pPr>
              <a:t>‹#›</a:t>
            </a:fld>
            <a:endParaRPr lang="en-US" altLang="en-US"/>
          </a:p>
        </p:txBody>
      </p:sp>
    </p:spTree>
    <p:extLst>
      <p:ext uri="{BB962C8B-B14F-4D97-AF65-F5344CB8AC3E}">
        <p14:creationId xmlns:p14="http://schemas.microsoft.com/office/powerpoint/2010/main" val="9195479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a:extLst/>
          </p:cNvPr>
          <p:cNvSpPr>
            <a:spLocks noGrp="1" noChangeArrowheads="1"/>
          </p:cNvSpPr>
          <p:nvPr>
            <p:ph type="dt" sz="half" idx="10"/>
          </p:nvPr>
        </p:nvSpPr>
        <p:spPr>
          <a:ln/>
        </p:spPr>
        <p:txBody>
          <a:bodyPr/>
          <a:lstStyle>
            <a:lvl1pPr>
              <a:defRPr/>
            </a:lvl1pPr>
          </a:lstStyle>
          <a:p>
            <a:pPr>
              <a:defRPr/>
            </a:pPr>
            <a:r>
              <a:rPr lang="en-US" smtClean="0"/>
              <a:t>3</a:t>
            </a:r>
            <a:endParaRPr lang="en-US"/>
          </a:p>
        </p:txBody>
      </p:sp>
      <p:sp>
        <p:nvSpPr>
          <p:cNvPr id="7" name="Rectangle 5">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6">
            <a:extLst/>
          </p:cNvPr>
          <p:cNvSpPr>
            <a:spLocks noGrp="1" noChangeArrowheads="1"/>
          </p:cNvSpPr>
          <p:nvPr>
            <p:ph type="sldNum" sz="quarter" idx="12"/>
          </p:nvPr>
        </p:nvSpPr>
        <p:spPr>
          <a:ln/>
        </p:spPr>
        <p:txBody>
          <a:bodyPr/>
          <a:lstStyle>
            <a:lvl1pPr>
              <a:defRPr/>
            </a:lvl1pPr>
          </a:lstStyle>
          <a:p>
            <a:pPr>
              <a:defRPr/>
            </a:pPr>
            <a:fld id="{59D933C8-A9A6-4791-9086-0E1FF049DEF5}" type="slidenum">
              <a:rPr lang="en-US" altLang="en-US"/>
              <a:pPr>
                <a:defRPr/>
              </a:pPr>
              <a:t>‹#›</a:t>
            </a:fld>
            <a:endParaRPr lang="en-US" altLang="en-US"/>
          </a:p>
        </p:txBody>
      </p:sp>
    </p:spTree>
    <p:extLst>
      <p:ext uri="{BB962C8B-B14F-4D97-AF65-F5344CB8AC3E}">
        <p14:creationId xmlns:p14="http://schemas.microsoft.com/office/powerpoint/2010/main" val="2645920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p:cNvPr>
          <p:cNvSpPr>
            <a:spLocks noGrp="1" noChangeArrowheads="1"/>
          </p:cNvSpPr>
          <p:nvPr>
            <p:ph type="dt" sz="half" idx="10"/>
          </p:nvPr>
        </p:nvSpPr>
        <p:spPr>
          <a:ln/>
        </p:spPr>
        <p:txBody>
          <a:bodyPr/>
          <a:lstStyle>
            <a:lvl1pPr>
              <a:defRPr/>
            </a:lvl1pPr>
          </a:lstStyle>
          <a:p>
            <a:pPr>
              <a:defRPr/>
            </a:pPr>
            <a:r>
              <a:rPr lang="en-US" smtClean="0"/>
              <a:t>3</a:t>
            </a:r>
            <a:endParaRPr lang="en-US"/>
          </a:p>
        </p:txBody>
      </p:sp>
      <p:sp>
        <p:nvSpPr>
          <p:cNvPr id="5" name="Rectangle 5">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p:cNvPr>
          <p:cNvSpPr>
            <a:spLocks noGrp="1" noChangeArrowheads="1"/>
          </p:cNvSpPr>
          <p:nvPr>
            <p:ph type="sldNum" sz="quarter" idx="12"/>
          </p:nvPr>
        </p:nvSpPr>
        <p:spPr>
          <a:ln/>
        </p:spPr>
        <p:txBody>
          <a:bodyPr/>
          <a:lstStyle>
            <a:lvl1pPr>
              <a:defRPr/>
            </a:lvl1pPr>
          </a:lstStyle>
          <a:p>
            <a:pPr>
              <a:defRPr/>
            </a:pPr>
            <a:fld id="{8C67C783-25E1-453E-81DD-7102BF80A3D0}" type="slidenum">
              <a:rPr lang="en-US" altLang="en-US"/>
              <a:pPr>
                <a:defRPr/>
              </a:pPr>
              <a:t>‹#›</a:t>
            </a:fld>
            <a:endParaRPr lang="en-US" altLang="en-US"/>
          </a:p>
        </p:txBody>
      </p:sp>
    </p:spTree>
    <p:extLst>
      <p:ext uri="{BB962C8B-B14F-4D97-AF65-F5344CB8AC3E}">
        <p14:creationId xmlns:p14="http://schemas.microsoft.com/office/powerpoint/2010/main" val="2569552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p:cNvPr>
          <p:cNvSpPr>
            <a:spLocks noGrp="1" noChangeArrowheads="1"/>
          </p:cNvSpPr>
          <p:nvPr>
            <p:ph type="dt" sz="half" idx="10"/>
          </p:nvPr>
        </p:nvSpPr>
        <p:spPr>
          <a:ln/>
        </p:spPr>
        <p:txBody>
          <a:bodyPr/>
          <a:lstStyle>
            <a:lvl1pPr>
              <a:defRPr/>
            </a:lvl1pPr>
          </a:lstStyle>
          <a:p>
            <a:pPr>
              <a:defRPr/>
            </a:pPr>
            <a:r>
              <a:rPr lang="en-US" smtClean="0"/>
              <a:t>3</a:t>
            </a:r>
            <a:endParaRPr lang="en-US"/>
          </a:p>
        </p:txBody>
      </p:sp>
      <p:sp>
        <p:nvSpPr>
          <p:cNvPr id="5" name="Rectangle 5">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p:cNvPr>
          <p:cNvSpPr>
            <a:spLocks noGrp="1" noChangeArrowheads="1"/>
          </p:cNvSpPr>
          <p:nvPr>
            <p:ph type="sldNum" sz="quarter" idx="12"/>
          </p:nvPr>
        </p:nvSpPr>
        <p:spPr>
          <a:ln/>
        </p:spPr>
        <p:txBody>
          <a:bodyPr/>
          <a:lstStyle>
            <a:lvl1pPr>
              <a:defRPr/>
            </a:lvl1pPr>
          </a:lstStyle>
          <a:p>
            <a:pPr>
              <a:defRPr/>
            </a:pPr>
            <a:fld id="{A5FB86E9-678F-4001-B5B7-5209529DE3F3}" type="slidenum">
              <a:rPr lang="en-US" altLang="en-US"/>
              <a:pPr>
                <a:defRPr/>
              </a:pPr>
              <a:t>‹#›</a:t>
            </a:fld>
            <a:endParaRPr lang="en-US" altLang="en-US"/>
          </a:p>
        </p:txBody>
      </p:sp>
    </p:spTree>
    <p:extLst>
      <p:ext uri="{BB962C8B-B14F-4D97-AF65-F5344CB8AC3E}">
        <p14:creationId xmlns:p14="http://schemas.microsoft.com/office/powerpoint/2010/main" val="772538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p:cNvPr>
          <p:cNvSpPr>
            <a:spLocks noGrp="1" noChangeArrowheads="1"/>
          </p:cNvSpPr>
          <p:nvPr>
            <p:ph type="dt" sz="half" idx="10"/>
          </p:nvPr>
        </p:nvSpPr>
        <p:spPr>
          <a:ln/>
        </p:spPr>
        <p:txBody>
          <a:bodyPr/>
          <a:lstStyle>
            <a:lvl1pPr>
              <a:defRPr/>
            </a:lvl1pPr>
          </a:lstStyle>
          <a:p>
            <a:pPr>
              <a:defRPr/>
            </a:pPr>
            <a:r>
              <a:rPr lang="en-US" smtClean="0"/>
              <a:t>3</a:t>
            </a:r>
            <a:endParaRPr lang="en-US"/>
          </a:p>
        </p:txBody>
      </p:sp>
      <p:sp>
        <p:nvSpPr>
          <p:cNvPr id="6" name="Rectangle 5">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p:cNvPr>
          <p:cNvSpPr>
            <a:spLocks noGrp="1" noChangeArrowheads="1"/>
          </p:cNvSpPr>
          <p:nvPr>
            <p:ph type="sldNum" sz="quarter" idx="12"/>
          </p:nvPr>
        </p:nvSpPr>
        <p:spPr>
          <a:ln/>
        </p:spPr>
        <p:txBody>
          <a:bodyPr/>
          <a:lstStyle>
            <a:lvl1pPr>
              <a:defRPr/>
            </a:lvl1pPr>
          </a:lstStyle>
          <a:p>
            <a:pPr>
              <a:defRPr/>
            </a:pPr>
            <a:fld id="{24E57B78-6E46-410A-BBAD-81602ECDA92F}" type="slidenum">
              <a:rPr lang="en-US" altLang="en-US"/>
              <a:pPr>
                <a:defRPr/>
              </a:pPr>
              <a:t>‹#›</a:t>
            </a:fld>
            <a:endParaRPr lang="en-US" altLang="en-US"/>
          </a:p>
        </p:txBody>
      </p:sp>
    </p:spTree>
    <p:extLst>
      <p:ext uri="{BB962C8B-B14F-4D97-AF65-F5344CB8AC3E}">
        <p14:creationId xmlns:p14="http://schemas.microsoft.com/office/powerpoint/2010/main" val="888019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p:cNvPr>
          <p:cNvSpPr>
            <a:spLocks noGrp="1" noChangeArrowheads="1"/>
          </p:cNvSpPr>
          <p:nvPr>
            <p:ph type="dt" sz="half" idx="10"/>
          </p:nvPr>
        </p:nvSpPr>
        <p:spPr>
          <a:ln/>
        </p:spPr>
        <p:txBody>
          <a:bodyPr/>
          <a:lstStyle>
            <a:lvl1pPr>
              <a:defRPr/>
            </a:lvl1pPr>
          </a:lstStyle>
          <a:p>
            <a:pPr>
              <a:defRPr/>
            </a:pPr>
            <a:r>
              <a:rPr lang="en-US" smtClean="0"/>
              <a:t>3</a:t>
            </a:r>
            <a:endParaRPr lang="en-US"/>
          </a:p>
        </p:txBody>
      </p:sp>
      <p:sp>
        <p:nvSpPr>
          <p:cNvPr id="8" name="Rectangle 5">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p:cNvPr>
          <p:cNvSpPr>
            <a:spLocks noGrp="1" noChangeArrowheads="1"/>
          </p:cNvSpPr>
          <p:nvPr>
            <p:ph type="sldNum" sz="quarter" idx="12"/>
          </p:nvPr>
        </p:nvSpPr>
        <p:spPr>
          <a:ln/>
        </p:spPr>
        <p:txBody>
          <a:bodyPr/>
          <a:lstStyle>
            <a:lvl1pPr>
              <a:defRPr/>
            </a:lvl1pPr>
          </a:lstStyle>
          <a:p>
            <a:pPr>
              <a:defRPr/>
            </a:pPr>
            <a:fld id="{0498E2B1-2914-49E3-9B6D-4DE1D9AE9895}" type="slidenum">
              <a:rPr lang="en-US" altLang="en-US"/>
              <a:pPr>
                <a:defRPr/>
              </a:pPr>
              <a:t>‹#›</a:t>
            </a:fld>
            <a:endParaRPr lang="en-US" altLang="en-US"/>
          </a:p>
        </p:txBody>
      </p:sp>
    </p:spTree>
    <p:extLst>
      <p:ext uri="{BB962C8B-B14F-4D97-AF65-F5344CB8AC3E}">
        <p14:creationId xmlns:p14="http://schemas.microsoft.com/office/powerpoint/2010/main" val="750819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p:cNvPr>
          <p:cNvSpPr>
            <a:spLocks noGrp="1" noChangeArrowheads="1"/>
          </p:cNvSpPr>
          <p:nvPr>
            <p:ph type="dt" sz="half" idx="10"/>
          </p:nvPr>
        </p:nvSpPr>
        <p:spPr>
          <a:ln/>
        </p:spPr>
        <p:txBody>
          <a:bodyPr/>
          <a:lstStyle>
            <a:lvl1pPr>
              <a:defRPr/>
            </a:lvl1pPr>
          </a:lstStyle>
          <a:p>
            <a:pPr>
              <a:defRPr/>
            </a:pPr>
            <a:r>
              <a:rPr lang="en-US" smtClean="0"/>
              <a:t>3</a:t>
            </a:r>
            <a:endParaRPr lang="en-US"/>
          </a:p>
        </p:txBody>
      </p:sp>
      <p:sp>
        <p:nvSpPr>
          <p:cNvPr id="4" name="Rectangle 5">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p:cNvPr>
          <p:cNvSpPr>
            <a:spLocks noGrp="1" noChangeArrowheads="1"/>
          </p:cNvSpPr>
          <p:nvPr>
            <p:ph type="sldNum" sz="quarter" idx="12"/>
          </p:nvPr>
        </p:nvSpPr>
        <p:spPr>
          <a:ln/>
        </p:spPr>
        <p:txBody>
          <a:bodyPr/>
          <a:lstStyle>
            <a:lvl1pPr>
              <a:defRPr/>
            </a:lvl1pPr>
          </a:lstStyle>
          <a:p>
            <a:pPr>
              <a:defRPr/>
            </a:pPr>
            <a:fld id="{7EB5965F-D8C7-473C-8FB5-D80DDCF860AE}" type="slidenum">
              <a:rPr lang="en-US" altLang="en-US"/>
              <a:pPr>
                <a:defRPr/>
              </a:pPr>
              <a:t>‹#›</a:t>
            </a:fld>
            <a:endParaRPr lang="en-US" altLang="en-US"/>
          </a:p>
        </p:txBody>
      </p:sp>
    </p:spTree>
    <p:extLst>
      <p:ext uri="{BB962C8B-B14F-4D97-AF65-F5344CB8AC3E}">
        <p14:creationId xmlns:p14="http://schemas.microsoft.com/office/powerpoint/2010/main" val="1507142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p:cNvPr>
          <p:cNvSpPr>
            <a:spLocks noGrp="1" noChangeArrowheads="1"/>
          </p:cNvSpPr>
          <p:nvPr>
            <p:ph type="dt" sz="half" idx="10"/>
          </p:nvPr>
        </p:nvSpPr>
        <p:spPr>
          <a:ln/>
        </p:spPr>
        <p:txBody>
          <a:bodyPr/>
          <a:lstStyle>
            <a:lvl1pPr>
              <a:defRPr/>
            </a:lvl1pPr>
          </a:lstStyle>
          <a:p>
            <a:pPr>
              <a:defRPr/>
            </a:pPr>
            <a:r>
              <a:rPr lang="en-US" smtClean="0"/>
              <a:t>3</a:t>
            </a:r>
            <a:endParaRPr lang="en-US"/>
          </a:p>
        </p:txBody>
      </p:sp>
      <p:sp>
        <p:nvSpPr>
          <p:cNvPr id="3" name="Rectangle 5">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p:cNvPr>
          <p:cNvSpPr>
            <a:spLocks noGrp="1" noChangeArrowheads="1"/>
          </p:cNvSpPr>
          <p:nvPr>
            <p:ph type="sldNum" sz="quarter" idx="12"/>
          </p:nvPr>
        </p:nvSpPr>
        <p:spPr>
          <a:ln/>
        </p:spPr>
        <p:txBody>
          <a:bodyPr/>
          <a:lstStyle>
            <a:lvl1pPr>
              <a:defRPr/>
            </a:lvl1pPr>
          </a:lstStyle>
          <a:p>
            <a:pPr>
              <a:defRPr/>
            </a:pPr>
            <a:fld id="{3FBAACC1-BF83-4598-9850-7293F75C503A}" type="slidenum">
              <a:rPr lang="en-US" altLang="en-US"/>
              <a:pPr>
                <a:defRPr/>
              </a:pPr>
              <a:t>‹#›</a:t>
            </a:fld>
            <a:endParaRPr lang="en-US" altLang="en-US"/>
          </a:p>
        </p:txBody>
      </p:sp>
    </p:spTree>
    <p:extLst>
      <p:ext uri="{BB962C8B-B14F-4D97-AF65-F5344CB8AC3E}">
        <p14:creationId xmlns:p14="http://schemas.microsoft.com/office/powerpoint/2010/main" val="3607599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p:cNvPr>
          <p:cNvSpPr>
            <a:spLocks noGrp="1" noChangeArrowheads="1"/>
          </p:cNvSpPr>
          <p:nvPr>
            <p:ph type="dt" sz="half" idx="10"/>
          </p:nvPr>
        </p:nvSpPr>
        <p:spPr>
          <a:ln/>
        </p:spPr>
        <p:txBody>
          <a:bodyPr/>
          <a:lstStyle>
            <a:lvl1pPr>
              <a:defRPr/>
            </a:lvl1pPr>
          </a:lstStyle>
          <a:p>
            <a:pPr>
              <a:defRPr/>
            </a:pPr>
            <a:r>
              <a:rPr lang="en-US" smtClean="0"/>
              <a:t>3</a:t>
            </a:r>
            <a:endParaRPr lang="en-US"/>
          </a:p>
        </p:txBody>
      </p:sp>
      <p:sp>
        <p:nvSpPr>
          <p:cNvPr id="6" name="Rectangle 5">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p:cNvPr>
          <p:cNvSpPr>
            <a:spLocks noGrp="1" noChangeArrowheads="1"/>
          </p:cNvSpPr>
          <p:nvPr>
            <p:ph type="sldNum" sz="quarter" idx="12"/>
          </p:nvPr>
        </p:nvSpPr>
        <p:spPr>
          <a:ln/>
        </p:spPr>
        <p:txBody>
          <a:bodyPr/>
          <a:lstStyle>
            <a:lvl1pPr>
              <a:defRPr/>
            </a:lvl1pPr>
          </a:lstStyle>
          <a:p>
            <a:pPr>
              <a:defRPr/>
            </a:pPr>
            <a:fld id="{5A4D6430-F9F9-4EFC-AF2C-F4BD72D6E03F}" type="slidenum">
              <a:rPr lang="en-US" altLang="en-US"/>
              <a:pPr>
                <a:defRPr/>
              </a:pPr>
              <a:t>‹#›</a:t>
            </a:fld>
            <a:endParaRPr lang="en-US" altLang="en-US"/>
          </a:p>
        </p:txBody>
      </p:sp>
    </p:spTree>
    <p:extLst>
      <p:ext uri="{BB962C8B-B14F-4D97-AF65-F5344CB8AC3E}">
        <p14:creationId xmlns:p14="http://schemas.microsoft.com/office/powerpoint/2010/main" val="3166701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p:cNvPr>
          <p:cNvSpPr>
            <a:spLocks noGrp="1" noChangeArrowheads="1"/>
          </p:cNvSpPr>
          <p:nvPr>
            <p:ph type="dt" sz="half" idx="10"/>
          </p:nvPr>
        </p:nvSpPr>
        <p:spPr>
          <a:ln/>
        </p:spPr>
        <p:txBody>
          <a:bodyPr/>
          <a:lstStyle>
            <a:lvl1pPr>
              <a:defRPr/>
            </a:lvl1pPr>
          </a:lstStyle>
          <a:p>
            <a:pPr>
              <a:defRPr/>
            </a:pPr>
            <a:r>
              <a:rPr lang="en-US" smtClean="0"/>
              <a:t>3</a:t>
            </a:r>
            <a:endParaRPr lang="en-US"/>
          </a:p>
        </p:txBody>
      </p:sp>
      <p:sp>
        <p:nvSpPr>
          <p:cNvPr id="6" name="Rectangle 5">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p:cNvPr>
          <p:cNvSpPr>
            <a:spLocks noGrp="1" noChangeArrowheads="1"/>
          </p:cNvSpPr>
          <p:nvPr>
            <p:ph type="sldNum" sz="quarter" idx="12"/>
          </p:nvPr>
        </p:nvSpPr>
        <p:spPr>
          <a:ln/>
        </p:spPr>
        <p:txBody>
          <a:bodyPr/>
          <a:lstStyle>
            <a:lvl1pPr>
              <a:defRPr/>
            </a:lvl1pPr>
          </a:lstStyle>
          <a:p>
            <a:pPr>
              <a:defRPr/>
            </a:pPr>
            <a:fld id="{748D3B0D-CB9C-4FE9-8955-CC490876B875}" type="slidenum">
              <a:rPr lang="en-US" altLang="en-US"/>
              <a:pPr>
                <a:defRPr/>
              </a:pPr>
              <a:t>‹#›</a:t>
            </a:fld>
            <a:endParaRPr lang="en-US" altLang="en-US"/>
          </a:p>
        </p:txBody>
      </p:sp>
    </p:spTree>
    <p:extLst>
      <p:ext uri="{BB962C8B-B14F-4D97-AF65-F5344CB8AC3E}">
        <p14:creationId xmlns:p14="http://schemas.microsoft.com/office/powerpoint/2010/main" val="681595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r>
              <a:rPr lang="en-US" smtClean="0"/>
              <a:t>3</a:t>
            </a:r>
            <a:endParaRPr lang="en-US"/>
          </a:p>
        </p:txBody>
      </p:sp>
      <p:sp>
        <p:nvSpPr>
          <p:cNvPr id="1029" name="Rectangle 5">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49A0F8B-6FAA-4BFD-8D4C-5A4251E8A36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5426" r:id="rId1"/>
    <p:sldLayoutId id="2147485427" r:id="rId2"/>
    <p:sldLayoutId id="2147485428" r:id="rId3"/>
    <p:sldLayoutId id="2147485429" r:id="rId4"/>
    <p:sldLayoutId id="2147485430" r:id="rId5"/>
    <p:sldLayoutId id="2147485431" r:id="rId6"/>
    <p:sldLayoutId id="2147485432" r:id="rId7"/>
    <p:sldLayoutId id="2147485433" r:id="rId8"/>
    <p:sldLayoutId id="2147485434" r:id="rId9"/>
    <p:sldLayoutId id="2147485435" r:id="rId10"/>
    <p:sldLayoutId id="2147485436" r:id="rId11"/>
    <p:sldLayoutId id="2147485437" r:id="rId12"/>
    <p:sldLayoutId id="2147485438"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a:xfrm>
            <a:off x="152400" y="76200"/>
            <a:ext cx="8839200" cy="1828800"/>
          </a:xfrm>
          <a:solidFill>
            <a:srgbClr val="A9CFF5"/>
          </a:solidFill>
        </p:spPr>
        <p:txBody>
          <a:bodyPr/>
          <a:lstStyle/>
          <a:p>
            <a:pPr eaLnBrk="1" hangingPunct="1"/>
            <a:r>
              <a:rPr lang="en-US" altLang="en-US" sz="3600" b="1" dirty="0" smtClean="0"/>
              <a:t>Isotope Kickoff Meeting</a:t>
            </a:r>
            <a:br>
              <a:rPr lang="en-US" altLang="en-US" sz="3600" b="1" dirty="0" smtClean="0"/>
            </a:br>
            <a:r>
              <a:rPr lang="en-US" altLang="en-US" sz="3600" b="1" dirty="0" smtClean="0"/>
              <a:t>New Mexico Tech</a:t>
            </a:r>
          </a:p>
        </p:txBody>
      </p:sp>
      <p:sp>
        <p:nvSpPr>
          <p:cNvPr id="53251" name="Line 6"/>
          <p:cNvSpPr>
            <a:spLocks noChangeShapeType="1"/>
          </p:cNvSpPr>
          <p:nvPr/>
        </p:nvSpPr>
        <p:spPr bwMode="auto">
          <a:xfrm>
            <a:off x="566738" y="2286000"/>
            <a:ext cx="7924800" cy="0"/>
          </a:xfrm>
          <a:prstGeom prst="line">
            <a:avLst/>
          </a:prstGeom>
          <a:noFill/>
          <a:ln w="381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52" name="TextBox 1"/>
          <p:cNvSpPr txBox="1">
            <a:spLocks noChangeArrowheads="1"/>
          </p:cNvSpPr>
          <p:nvPr/>
        </p:nvSpPr>
        <p:spPr bwMode="auto">
          <a:xfrm>
            <a:off x="2057400" y="3048000"/>
            <a:ext cx="4635500" cy="83099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400" dirty="0"/>
              <a:t>D.P. Wells</a:t>
            </a:r>
          </a:p>
          <a:p>
            <a:pPr algn="ctr" eaLnBrk="1" hangingPunct="1">
              <a:spcBef>
                <a:spcPct val="0"/>
              </a:spcBef>
              <a:buFontTx/>
              <a:buNone/>
            </a:pPr>
            <a:r>
              <a:rPr lang="en-US" altLang="en-US" sz="2400" dirty="0" smtClean="0"/>
              <a:t>3 August, 2018</a:t>
            </a:r>
            <a:endParaRPr lang="en-US" altLang="en-US" sz="2400" dirty="0"/>
          </a:p>
        </p:txBody>
      </p:sp>
      <p:sp>
        <p:nvSpPr>
          <p:cNvPr id="53253" name="Slide Number Placeholder 3"/>
          <p:cNvSpPr>
            <a:spLocks noGrp="1"/>
          </p:cNvSpPr>
          <p:nvPr>
            <p:ph type="sldNum" sz="quarter" idx="12"/>
          </p:nvPr>
        </p:nvSpPr>
        <p:spPr>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8AE12DAE-A4E1-490F-992A-B172F96DE0C2}" type="slidenum">
              <a:rPr lang="en-US" altLang="en-US" sz="1400"/>
              <a:pPr>
                <a:spcBef>
                  <a:spcPct val="0"/>
                </a:spcBef>
                <a:buFontTx/>
                <a:buNone/>
              </a:pPr>
              <a:t>1</a:t>
            </a:fld>
            <a:endParaRPr lang="en-US" altLang="en-US" sz="1400"/>
          </a:p>
        </p:txBody>
      </p:sp>
      <p:pic>
        <p:nvPicPr>
          <p:cNvPr id="53254" name="Picture 9" descr="Blue'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5029200"/>
            <a:ext cx="4635500" cy="142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381000" y="152400"/>
            <a:ext cx="8534400" cy="1295400"/>
          </a:xfrm>
          <a:solidFill>
            <a:srgbClr val="A9CFF5"/>
          </a:solidFill>
        </p:spPr>
        <p:txBody>
          <a:bodyPr/>
          <a:lstStyle/>
          <a:p>
            <a:pPr eaLnBrk="1" hangingPunct="1"/>
            <a:r>
              <a:rPr lang="en-US" altLang="en-US" sz="3200" dirty="0" smtClean="0"/>
              <a:t>The players….</a:t>
            </a:r>
          </a:p>
        </p:txBody>
      </p:sp>
      <p:sp>
        <p:nvSpPr>
          <p:cNvPr id="54275" name="Rectangle 3"/>
          <p:cNvSpPr>
            <a:spLocks noGrp="1" noChangeArrowheads="1"/>
          </p:cNvSpPr>
          <p:nvPr>
            <p:ph type="body" idx="1"/>
          </p:nvPr>
        </p:nvSpPr>
        <p:spPr>
          <a:xfrm>
            <a:off x="76200" y="1600200"/>
            <a:ext cx="8915400" cy="5121275"/>
          </a:xfrm>
          <a:ln>
            <a:solidFill>
              <a:schemeClr val="tx1"/>
            </a:solidFill>
            <a:miter lim="800000"/>
            <a:headEnd/>
            <a:tailEnd/>
          </a:ln>
        </p:spPr>
        <p:txBody>
          <a:bodyPr/>
          <a:lstStyle/>
          <a:p>
            <a:pPr lvl="2" eaLnBrk="1" hangingPunct="1">
              <a:spcBef>
                <a:spcPct val="0"/>
              </a:spcBef>
            </a:pPr>
            <a:endParaRPr lang="en-US" altLang="en-US" sz="2800" dirty="0" smtClean="0"/>
          </a:p>
          <a:p>
            <a:pPr lvl="2" eaLnBrk="1" hangingPunct="1">
              <a:spcBef>
                <a:spcPct val="0"/>
              </a:spcBef>
            </a:pPr>
            <a:r>
              <a:rPr lang="en-US" altLang="en-US" sz="2800" dirty="0" smtClean="0"/>
              <a:t>D.P. Wells</a:t>
            </a:r>
          </a:p>
          <a:p>
            <a:pPr lvl="2" eaLnBrk="1" hangingPunct="1">
              <a:spcBef>
                <a:spcPct val="0"/>
              </a:spcBef>
            </a:pPr>
            <a:endParaRPr lang="en-US" altLang="en-US" sz="2800" dirty="0"/>
          </a:p>
          <a:p>
            <a:pPr lvl="2" eaLnBrk="1" hangingPunct="1">
              <a:spcBef>
                <a:spcPct val="0"/>
              </a:spcBef>
            </a:pPr>
            <a:r>
              <a:rPr lang="en-US" altLang="en-US" sz="2800" dirty="0" smtClean="0"/>
              <a:t>Student(s):   Probably 1 graduate student, but possibly a split between two students.</a:t>
            </a:r>
          </a:p>
          <a:p>
            <a:pPr lvl="2" eaLnBrk="1" hangingPunct="1">
              <a:spcBef>
                <a:spcPct val="0"/>
              </a:spcBef>
            </a:pPr>
            <a:endParaRPr lang="en-US" altLang="en-US" sz="2800" dirty="0"/>
          </a:p>
          <a:p>
            <a:pPr lvl="2" eaLnBrk="1" hangingPunct="1">
              <a:spcBef>
                <a:spcPct val="0"/>
              </a:spcBef>
            </a:pPr>
            <a:r>
              <a:rPr lang="en-US" altLang="en-US" sz="2800" dirty="0" smtClean="0"/>
              <a:t>Possible partnership with George K.</a:t>
            </a:r>
          </a:p>
          <a:p>
            <a:pPr marL="0" indent="0" eaLnBrk="1" hangingPunct="1">
              <a:spcBef>
                <a:spcPct val="0"/>
              </a:spcBef>
              <a:buFontTx/>
              <a:buNone/>
            </a:pPr>
            <a:endParaRPr lang="en-US" altLang="en-US" sz="2000" dirty="0"/>
          </a:p>
          <a:p>
            <a:pPr marL="0" indent="0" eaLnBrk="1" hangingPunct="1">
              <a:spcBef>
                <a:spcPct val="0"/>
              </a:spcBef>
              <a:buFontTx/>
              <a:buNone/>
            </a:pPr>
            <a:endParaRPr lang="en-US" altLang="en-US" sz="2000" dirty="0" smtClean="0"/>
          </a:p>
        </p:txBody>
      </p:sp>
      <p:sp>
        <p:nvSpPr>
          <p:cNvPr id="54276" name="Line 6"/>
          <p:cNvSpPr>
            <a:spLocks noChangeShapeType="1"/>
          </p:cNvSpPr>
          <p:nvPr/>
        </p:nvSpPr>
        <p:spPr bwMode="auto">
          <a:xfrm>
            <a:off x="533400" y="1524000"/>
            <a:ext cx="7924800" cy="0"/>
          </a:xfrm>
          <a:prstGeom prst="line">
            <a:avLst/>
          </a:prstGeom>
          <a:noFill/>
          <a:ln w="381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77" name="Slide Number Placeholder 1"/>
          <p:cNvSpPr>
            <a:spLocks noGrp="1"/>
          </p:cNvSpPr>
          <p:nvPr>
            <p:ph type="sldNum" sz="quarter" idx="12"/>
          </p:nvPr>
        </p:nvSpPr>
        <p:spPr>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42F13C95-0FA1-4B15-8315-31D31BFCDF39}" type="slidenum">
              <a:rPr lang="en-US" altLang="en-US" sz="1400">
                <a:solidFill>
                  <a:srgbClr val="000000"/>
                </a:solidFill>
              </a:rPr>
              <a:pPr>
                <a:spcBef>
                  <a:spcPct val="0"/>
                </a:spcBef>
                <a:buFontTx/>
                <a:buNone/>
              </a:pPr>
              <a:t>2</a:t>
            </a:fld>
            <a:endParaRPr lang="en-US" altLang="en-US" sz="140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81000" y="152400"/>
            <a:ext cx="8534400" cy="1295400"/>
          </a:xfrm>
          <a:solidFill>
            <a:srgbClr val="A9CFF5"/>
          </a:solidFill>
        </p:spPr>
        <p:txBody>
          <a:bodyPr/>
          <a:lstStyle/>
          <a:p>
            <a:pPr eaLnBrk="1" hangingPunct="1"/>
            <a:r>
              <a:rPr lang="en-US" altLang="en-US" sz="4000" dirty="0" smtClean="0"/>
              <a:t>Focus: </a:t>
            </a:r>
            <a:br>
              <a:rPr lang="en-US" altLang="en-US" sz="4000" dirty="0" smtClean="0"/>
            </a:br>
            <a:r>
              <a:rPr lang="en-US" altLang="en-US" sz="4000" dirty="0" smtClean="0"/>
              <a:t>student contributions and education</a:t>
            </a:r>
          </a:p>
        </p:txBody>
      </p:sp>
      <p:sp>
        <p:nvSpPr>
          <p:cNvPr id="57347" name="Rectangle 3">
            <a:extLst/>
          </p:cNvPr>
          <p:cNvSpPr>
            <a:spLocks noGrp="1" noChangeArrowheads="1"/>
          </p:cNvSpPr>
          <p:nvPr>
            <p:ph type="body" idx="1"/>
          </p:nvPr>
        </p:nvSpPr>
        <p:spPr>
          <a:xfrm>
            <a:off x="76200" y="1752600"/>
            <a:ext cx="8915400" cy="4968875"/>
          </a:xfrm>
          <a:ln>
            <a:solidFill>
              <a:schemeClr val="tx1"/>
            </a:solidFill>
          </a:ln>
        </p:spPr>
        <p:txBody>
          <a:bodyPr/>
          <a:lstStyle/>
          <a:p>
            <a:pPr marL="0" indent="0" eaLnBrk="1" hangingPunct="1">
              <a:spcBef>
                <a:spcPts val="0"/>
              </a:spcBef>
              <a:buFontTx/>
              <a:buNone/>
              <a:defRPr/>
            </a:pPr>
            <a:r>
              <a:rPr lang="en-US" altLang="en-US" sz="1600" dirty="0" smtClean="0"/>
              <a:t>Our primary focus will be on the education and training of a student(s) and their contributions to the project:</a:t>
            </a:r>
          </a:p>
          <a:p>
            <a:pPr eaLnBrk="1" hangingPunct="1">
              <a:spcBef>
                <a:spcPts val="0"/>
              </a:spcBef>
              <a:buFont typeface="+mj-lt"/>
              <a:buAutoNum type="arabicPeriod"/>
              <a:defRPr/>
            </a:pPr>
            <a:endParaRPr lang="en-US" altLang="en-US" sz="1600" dirty="0"/>
          </a:p>
          <a:p>
            <a:pPr eaLnBrk="1" hangingPunct="1">
              <a:spcBef>
                <a:spcPts val="0"/>
              </a:spcBef>
              <a:buFont typeface="+mj-lt"/>
              <a:buAutoNum type="arabicPeriod"/>
              <a:defRPr/>
            </a:pPr>
            <a:r>
              <a:rPr lang="en-US" altLang="en-US" sz="1600" dirty="0" smtClean="0"/>
              <a:t>Simulations and calculations of relevant photo-nuclear reactions and cross sections:</a:t>
            </a:r>
          </a:p>
          <a:p>
            <a:pPr lvl="1" eaLnBrk="1" hangingPunct="1">
              <a:spcBef>
                <a:spcPts val="0"/>
              </a:spcBef>
              <a:defRPr/>
            </a:pPr>
            <a:r>
              <a:rPr lang="en-US" altLang="en-US" sz="1200" dirty="0" smtClean="0"/>
              <a:t>Exclusive photo-nuclear data is relatively sparse in general, as well as for the reactions of this project, and these experiments and simulations will add to the world’s data and shed some light on how well nuclear codes work in this mass region</a:t>
            </a:r>
          </a:p>
          <a:p>
            <a:pPr lvl="1" eaLnBrk="1" hangingPunct="1">
              <a:spcBef>
                <a:spcPts val="0"/>
              </a:spcBef>
              <a:defRPr/>
            </a:pPr>
            <a:r>
              <a:rPr lang="en-US" altLang="en-US" sz="1200" baseline="30000" dirty="0" err="1" smtClean="0"/>
              <a:t>nat</a:t>
            </a:r>
            <a:r>
              <a:rPr lang="en-US" altLang="en-US" sz="1200" dirty="0" err="1" smtClean="0"/>
              <a:t>Ga</a:t>
            </a:r>
            <a:r>
              <a:rPr lang="en-US" altLang="en-US" sz="1200" dirty="0" smtClean="0"/>
              <a:t>(</a:t>
            </a:r>
            <a:r>
              <a:rPr lang="el-GR" altLang="en-US" sz="1200" dirty="0" smtClean="0"/>
              <a:t>γ</a:t>
            </a:r>
            <a:r>
              <a:rPr lang="en-US" altLang="en-US" sz="1200" dirty="0" smtClean="0"/>
              <a:t>, x) and </a:t>
            </a:r>
            <a:r>
              <a:rPr lang="en-US" altLang="en-US" sz="1200" baseline="30000" dirty="0" smtClean="0">
                <a:solidFill>
                  <a:srgbClr val="000000"/>
                </a:solidFill>
              </a:rPr>
              <a:t>71</a:t>
            </a:r>
            <a:r>
              <a:rPr lang="en-US" altLang="en-US" sz="1200" dirty="0" smtClean="0">
                <a:solidFill>
                  <a:srgbClr val="000000"/>
                </a:solidFill>
              </a:rPr>
              <a:t>Ga(</a:t>
            </a:r>
            <a:r>
              <a:rPr lang="el-GR" altLang="en-US" sz="1200" dirty="0">
                <a:solidFill>
                  <a:srgbClr val="000000"/>
                </a:solidFill>
              </a:rPr>
              <a:t>γ</a:t>
            </a:r>
            <a:r>
              <a:rPr lang="en-US" altLang="en-US" sz="1200" dirty="0">
                <a:solidFill>
                  <a:srgbClr val="000000"/>
                </a:solidFill>
              </a:rPr>
              <a:t>, </a:t>
            </a:r>
            <a:r>
              <a:rPr lang="el-GR" altLang="en-US" sz="1200" dirty="0" smtClean="0">
                <a:solidFill>
                  <a:srgbClr val="000000"/>
                </a:solidFill>
              </a:rPr>
              <a:t>α</a:t>
            </a:r>
            <a:r>
              <a:rPr lang="en-US" altLang="en-US" sz="1200" dirty="0" smtClean="0">
                <a:solidFill>
                  <a:srgbClr val="000000"/>
                </a:solidFill>
              </a:rPr>
              <a:t>)</a:t>
            </a:r>
            <a:r>
              <a:rPr lang="en-US" altLang="en-US" sz="1200" baseline="30000" dirty="0" smtClean="0">
                <a:solidFill>
                  <a:srgbClr val="000000"/>
                </a:solidFill>
              </a:rPr>
              <a:t>67</a:t>
            </a:r>
            <a:r>
              <a:rPr lang="en-US" altLang="en-US" sz="1200" dirty="0" smtClean="0">
                <a:solidFill>
                  <a:srgbClr val="000000"/>
                </a:solidFill>
              </a:rPr>
              <a:t>Cu with a variety of nuclear codes that incorporate both “statistical” and “non-statistical” nuclear reactions (i.e. – direct knockout, pre-equilibrium emission, and equilibrium emissions):</a:t>
            </a:r>
          </a:p>
          <a:p>
            <a:pPr lvl="2" eaLnBrk="1" hangingPunct="1">
              <a:spcBef>
                <a:spcPts val="0"/>
              </a:spcBef>
              <a:defRPr/>
            </a:pPr>
            <a:r>
              <a:rPr lang="en-US" altLang="en-US" sz="800" dirty="0" smtClean="0">
                <a:solidFill>
                  <a:srgbClr val="000000"/>
                </a:solidFill>
              </a:rPr>
              <a:t>GNASH</a:t>
            </a:r>
          </a:p>
          <a:p>
            <a:pPr lvl="2" eaLnBrk="1" hangingPunct="1">
              <a:spcBef>
                <a:spcPts val="0"/>
              </a:spcBef>
              <a:defRPr/>
            </a:pPr>
            <a:r>
              <a:rPr lang="en-US" altLang="en-US" sz="800" dirty="0" smtClean="0">
                <a:solidFill>
                  <a:srgbClr val="000000"/>
                </a:solidFill>
              </a:rPr>
              <a:t>MCNPX</a:t>
            </a:r>
          </a:p>
          <a:p>
            <a:pPr lvl="2" eaLnBrk="1" hangingPunct="1">
              <a:spcBef>
                <a:spcPts val="0"/>
              </a:spcBef>
              <a:defRPr/>
            </a:pPr>
            <a:r>
              <a:rPr lang="en-US" altLang="en-US" sz="800" dirty="0" smtClean="0">
                <a:solidFill>
                  <a:srgbClr val="000000"/>
                </a:solidFill>
              </a:rPr>
              <a:t>CASCADE</a:t>
            </a:r>
          </a:p>
          <a:p>
            <a:pPr lvl="2" eaLnBrk="1" hangingPunct="1">
              <a:spcBef>
                <a:spcPts val="0"/>
              </a:spcBef>
              <a:defRPr/>
            </a:pPr>
            <a:r>
              <a:rPr lang="en-US" altLang="en-US" sz="800" dirty="0" smtClean="0">
                <a:solidFill>
                  <a:srgbClr val="000000"/>
                </a:solidFill>
              </a:rPr>
              <a:t>GEANT?</a:t>
            </a:r>
          </a:p>
          <a:p>
            <a:pPr eaLnBrk="1" hangingPunct="1">
              <a:spcBef>
                <a:spcPts val="0"/>
              </a:spcBef>
              <a:buFont typeface="+mj-lt"/>
              <a:buAutoNum type="arabicPeriod"/>
              <a:defRPr/>
            </a:pPr>
            <a:endParaRPr lang="en-US" altLang="en-US" sz="1600" dirty="0">
              <a:solidFill>
                <a:srgbClr val="000000"/>
              </a:solidFill>
            </a:endParaRPr>
          </a:p>
          <a:p>
            <a:pPr eaLnBrk="1" hangingPunct="1">
              <a:spcBef>
                <a:spcPts val="0"/>
              </a:spcBef>
              <a:buFont typeface="+mj-lt"/>
              <a:buAutoNum type="arabicPeriod"/>
              <a:defRPr/>
            </a:pPr>
            <a:r>
              <a:rPr lang="en-US" altLang="en-US" sz="1600" dirty="0" smtClean="0">
                <a:solidFill>
                  <a:srgbClr val="000000"/>
                </a:solidFill>
              </a:rPr>
              <a:t>Nuclear Measurements: </a:t>
            </a:r>
          </a:p>
          <a:p>
            <a:pPr lvl="1" eaLnBrk="1" hangingPunct="1">
              <a:spcBef>
                <a:spcPts val="0"/>
              </a:spcBef>
              <a:defRPr/>
            </a:pPr>
            <a:r>
              <a:rPr lang="en-US" altLang="en-US" sz="1200" dirty="0">
                <a:solidFill>
                  <a:srgbClr val="000000"/>
                </a:solidFill>
              </a:rPr>
              <a:t>	</a:t>
            </a:r>
            <a:r>
              <a:rPr lang="en-US" altLang="en-US" sz="1200" dirty="0" smtClean="0">
                <a:solidFill>
                  <a:srgbClr val="000000"/>
                </a:solidFill>
              </a:rPr>
              <a:t>Both at NMT and at JLAB, hands-on experience with gamma-spectroscopy is useful both for education and the 	project.</a:t>
            </a:r>
          </a:p>
          <a:p>
            <a:pPr lvl="2" eaLnBrk="1" hangingPunct="1">
              <a:spcBef>
                <a:spcPts val="0"/>
              </a:spcBef>
              <a:defRPr/>
            </a:pPr>
            <a:r>
              <a:rPr lang="en-US" altLang="en-US" sz="800" dirty="0" smtClean="0">
                <a:solidFill>
                  <a:srgbClr val="000000"/>
                </a:solidFill>
              </a:rPr>
              <a:t>Gamma spectroscopy  and other nuclear measurements at J-Lab</a:t>
            </a:r>
          </a:p>
          <a:p>
            <a:pPr lvl="2" eaLnBrk="1" hangingPunct="1">
              <a:spcBef>
                <a:spcPts val="0"/>
              </a:spcBef>
              <a:defRPr/>
            </a:pPr>
            <a:r>
              <a:rPr lang="en-US" altLang="en-US" sz="800" dirty="0" smtClean="0">
                <a:solidFill>
                  <a:srgbClr val="000000"/>
                </a:solidFill>
              </a:rPr>
              <a:t>Gamma spectroscopy at NMT</a:t>
            </a:r>
          </a:p>
          <a:p>
            <a:pPr eaLnBrk="1" hangingPunct="1">
              <a:spcBef>
                <a:spcPts val="0"/>
              </a:spcBef>
              <a:buFont typeface="+mj-lt"/>
              <a:buAutoNum type="arabicPeriod"/>
              <a:defRPr/>
            </a:pPr>
            <a:endParaRPr lang="en-US" altLang="en-US" sz="1600" dirty="0">
              <a:solidFill>
                <a:srgbClr val="000000"/>
              </a:solidFill>
            </a:endParaRPr>
          </a:p>
          <a:p>
            <a:pPr eaLnBrk="1" hangingPunct="1">
              <a:spcBef>
                <a:spcPts val="0"/>
              </a:spcBef>
              <a:buFont typeface="+mj-lt"/>
              <a:buAutoNum type="arabicPeriod"/>
              <a:defRPr/>
            </a:pPr>
            <a:r>
              <a:rPr lang="en-US" altLang="en-US" sz="1600" dirty="0" smtClean="0">
                <a:solidFill>
                  <a:srgbClr val="000000"/>
                </a:solidFill>
              </a:rPr>
              <a:t>Hands-on education in nuclear </a:t>
            </a:r>
            <a:r>
              <a:rPr lang="en-US" altLang="en-US" sz="1600" dirty="0">
                <a:solidFill>
                  <a:srgbClr val="000000"/>
                </a:solidFill>
              </a:rPr>
              <a:t>p</a:t>
            </a:r>
            <a:r>
              <a:rPr lang="en-US" altLang="en-US" sz="1600" dirty="0" smtClean="0">
                <a:solidFill>
                  <a:srgbClr val="000000"/>
                </a:solidFill>
              </a:rPr>
              <a:t>hysics and nuclear measurements</a:t>
            </a:r>
          </a:p>
          <a:p>
            <a:pPr eaLnBrk="1" hangingPunct="1">
              <a:spcBef>
                <a:spcPts val="0"/>
              </a:spcBef>
              <a:buFont typeface="+mj-lt"/>
              <a:buAutoNum type="arabicPeriod"/>
              <a:defRPr/>
            </a:pPr>
            <a:endParaRPr lang="en-US" altLang="en-US" sz="1600" dirty="0">
              <a:solidFill>
                <a:srgbClr val="000000"/>
              </a:solidFill>
            </a:endParaRPr>
          </a:p>
          <a:p>
            <a:pPr eaLnBrk="1" hangingPunct="1">
              <a:spcBef>
                <a:spcPts val="0"/>
              </a:spcBef>
              <a:buFont typeface="+mj-lt"/>
              <a:buAutoNum type="arabicPeriod"/>
              <a:defRPr/>
            </a:pPr>
            <a:r>
              <a:rPr lang="en-US" altLang="en-US" sz="1600" dirty="0" smtClean="0">
                <a:solidFill>
                  <a:srgbClr val="000000"/>
                </a:solidFill>
              </a:rPr>
              <a:t>Student will also, as part of their education, learn something about applications beyond this particular reaction in radiation safety, isotope production (generally), nuclear astrophysics, nuclear forensics, and nuclear security.</a:t>
            </a:r>
          </a:p>
          <a:p>
            <a:pPr marL="0" indent="0" eaLnBrk="1" hangingPunct="1">
              <a:spcBef>
                <a:spcPts val="0"/>
              </a:spcBef>
              <a:buFontTx/>
              <a:buNone/>
              <a:defRPr/>
            </a:pPr>
            <a:r>
              <a:rPr lang="en-US" altLang="en-US" sz="1600" dirty="0">
                <a:solidFill>
                  <a:srgbClr val="000000"/>
                </a:solidFill>
              </a:rPr>
              <a:t>	</a:t>
            </a:r>
            <a:endParaRPr lang="en-US" altLang="en-US" sz="1600" dirty="0"/>
          </a:p>
          <a:p>
            <a:pPr marL="0" indent="0" eaLnBrk="1" hangingPunct="1">
              <a:spcBef>
                <a:spcPts val="0"/>
              </a:spcBef>
              <a:buFontTx/>
              <a:buNone/>
              <a:defRPr/>
            </a:pPr>
            <a:endParaRPr lang="en-US" altLang="en-US" sz="2400" dirty="0"/>
          </a:p>
        </p:txBody>
      </p:sp>
      <p:sp>
        <p:nvSpPr>
          <p:cNvPr id="55300" name="Line 6"/>
          <p:cNvSpPr>
            <a:spLocks noChangeShapeType="1"/>
          </p:cNvSpPr>
          <p:nvPr/>
        </p:nvSpPr>
        <p:spPr bwMode="auto">
          <a:xfrm>
            <a:off x="534112" y="1600200"/>
            <a:ext cx="7924800" cy="0"/>
          </a:xfrm>
          <a:prstGeom prst="line">
            <a:avLst/>
          </a:prstGeom>
          <a:noFill/>
          <a:ln w="381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01" name="Slide Number Placeholder 1"/>
          <p:cNvSpPr>
            <a:spLocks noGrp="1"/>
          </p:cNvSpPr>
          <p:nvPr>
            <p:ph type="sldNum" sz="quarter" idx="12"/>
          </p:nvPr>
        </p:nvSpPr>
        <p:spPr>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848E8C4B-0FE8-48C0-B949-1F8C8A643BDF}" type="slidenum">
              <a:rPr lang="en-US" altLang="en-US" sz="1400">
                <a:solidFill>
                  <a:srgbClr val="000000"/>
                </a:solidFill>
              </a:rPr>
              <a:pPr>
                <a:spcBef>
                  <a:spcPct val="0"/>
                </a:spcBef>
                <a:buFontTx/>
                <a:buNone/>
              </a:pPr>
              <a:t>3</a:t>
            </a:fld>
            <a:endParaRPr lang="en-US" altLang="en-US" sz="140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81000" y="152400"/>
            <a:ext cx="8534400" cy="1295400"/>
          </a:xfrm>
          <a:solidFill>
            <a:srgbClr val="A9CFF5"/>
          </a:solidFill>
        </p:spPr>
        <p:txBody>
          <a:bodyPr/>
          <a:lstStyle/>
          <a:p>
            <a:pPr eaLnBrk="1" hangingPunct="1"/>
            <a:r>
              <a:rPr lang="en-US" altLang="en-US" sz="4000" dirty="0" smtClean="0"/>
              <a:t>Other student contributions…</a:t>
            </a:r>
          </a:p>
        </p:txBody>
      </p:sp>
      <p:sp>
        <p:nvSpPr>
          <p:cNvPr id="57347" name="Rectangle 3">
            <a:extLst/>
          </p:cNvPr>
          <p:cNvSpPr>
            <a:spLocks noGrp="1" noChangeArrowheads="1"/>
          </p:cNvSpPr>
          <p:nvPr>
            <p:ph type="body" idx="1"/>
          </p:nvPr>
        </p:nvSpPr>
        <p:spPr>
          <a:xfrm>
            <a:off x="76200" y="1752600"/>
            <a:ext cx="8915400" cy="4968875"/>
          </a:xfrm>
          <a:ln>
            <a:solidFill>
              <a:schemeClr val="tx1"/>
            </a:solidFill>
          </a:ln>
        </p:spPr>
        <p:txBody>
          <a:bodyPr/>
          <a:lstStyle/>
          <a:p>
            <a:pPr marL="0" indent="0" eaLnBrk="1" hangingPunct="1">
              <a:spcBef>
                <a:spcPts val="0"/>
              </a:spcBef>
              <a:buFontTx/>
              <a:buNone/>
              <a:defRPr/>
            </a:pPr>
            <a:r>
              <a:rPr lang="en-US" altLang="en-US" sz="2400" dirty="0" smtClean="0"/>
              <a:t>At some level there has to be a conversation with J-Lab about what roles can/should the NMT graduate student play in:</a:t>
            </a:r>
          </a:p>
          <a:p>
            <a:pPr eaLnBrk="1" hangingPunct="1">
              <a:spcBef>
                <a:spcPts val="0"/>
              </a:spcBef>
              <a:buFont typeface="+mj-lt"/>
              <a:buAutoNum type="arabicPeriod"/>
              <a:defRPr/>
            </a:pPr>
            <a:endParaRPr lang="en-US" altLang="en-US" sz="2400" dirty="0"/>
          </a:p>
          <a:p>
            <a:pPr lvl="1" eaLnBrk="1" hangingPunct="1">
              <a:spcBef>
                <a:spcPts val="0"/>
              </a:spcBef>
              <a:buFont typeface="+mj-lt"/>
              <a:buAutoNum type="arabicPeriod"/>
              <a:defRPr/>
            </a:pPr>
            <a:r>
              <a:rPr lang="en-US" altLang="en-US" sz="2400" dirty="0" smtClean="0"/>
              <a:t>Simulations and calculations – especially coordination with J-Lab efforts.</a:t>
            </a:r>
            <a:endParaRPr lang="en-US" altLang="en-US" sz="2400" dirty="0">
              <a:solidFill>
                <a:srgbClr val="000000"/>
              </a:solidFill>
            </a:endParaRPr>
          </a:p>
          <a:p>
            <a:pPr lvl="1" eaLnBrk="1" hangingPunct="1">
              <a:spcBef>
                <a:spcPts val="0"/>
              </a:spcBef>
              <a:buFont typeface="+mj-lt"/>
              <a:buAutoNum type="arabicPeriod"/>
              <a:defRPr/>
            </a:pPr>
            <a:endParaRPr lang="en-US" altLang="en-US" sz="2400" dirty="0" smtClean="0">
              <a:solidFill>
                <a:srgbClr val="000000"/>
              </a:solidFill>
            </a:endParaRPr>
          </a:p>
          <a:p>
            <a:pPr lvl="1" eaLnBrk="1" hangingPunct="1">
              <a:spcBef>
                <a:spcPts val="0"/>
              </a:spcBef>
              <a:buFont typeface="+mj-lt"/>
              <a:buAutoNum type="arabicPeriod"/>
              <a:defRPr/>
            </a:pPr>
            <a:r>
              <a:rPr lang="en-US" altLang="en-US" sz="2400" dirty="0" smtClean="0">
                <a:solidFill>
                  <a:srgbClr val="000000"/>
                </a:solidFill>
              </a:rPr>
              <a:t>Nuclear measurements and </a:t>
            </a:r>
            <a:r>
              <a:rPr lang="en-US" altLang="en-US" sz="2400" dirty="0" err="1" smtClean="0">
                <a:solidFill>
                  <a:srgbClr val="000000"/>
                </a:solidFill>
              </a:rPr>
              <a:t>targetry</a:t>
            </a:r>
            <a:r>
              <a:rPr lang="en-US" altLang="en-US" sz="2400" dirty="0" smtClean="0">
                <a:solidFill>
                  <a:srgbClr val="000000"/>
                </a:solidFill>
              </a:rPr>
              <a:t> measurements.</a:t>
            </a:r>
          </a:p>
          <a:p>
            <a:pPr lvl="1" eaLnBrk="1" hangingPunct="1">
              <a:spcBef>
                <a:spcPts val="0"/>
              </a:spcBef>
              <a:buFont typeface="+mj-lt"/>
              <a:buAutoNum type="arabicPeriod"/>
              <a:defRPr/>
            </a:pPr>
            <a:endParaRPr lang="en-US" altLang="en-US" sz="2400" dirty="0">
              <a:solidFill>
                <a:srgbClr val="000000"/>
              </a:solidFill>
            </a:endParaRPr>
          </a:p>
          <a:p>
            <a:pPr lvl="1" eaLnBrk="1" hangingPunct="1">
              <a:spcBef>
                <a:spcPts val="0"/>
              </a:spcBef>
              <a:buFont typeface="+mj-lt"/>
              <a:buAutoNum type="arabicPeriod"/>
              <a:defRPr/>
            </a:pPr>
            <a:r>
              <a:rPr lang="en-US" altLang="en-US" sz="2400" dirty="0" smtClean="0">
                <a:solidFill>
                  <a:srgbClr val="000000"/>
                </a:solidFill>
              </a:rPr>
              <a:t>Validations, optimizations, radiation safety, … </a:t>
            </a:r>
            <a:r>
              <a:rPr lang="en-US" altLang="en-US" sz="2400" dirty="0">
                <a:solidFill>
                  <a:srgbClr val="000000"/>
                </a:solidFill>
              </a:rPr>
              <a:t>	</a:t>
            </a:r>
            <a:endParaRPr lang="en-US" altLang="en-US" sz="2400" dirty="0"/>
          </a:p>
          <a:p>
            <a:pPr marL="0" indent="0" eaLnBrk="1" hangingPunct="1">
              <a:spcBef>
                <a:spcPts val="0"/>
              </a:spcBef>
              <a:buFontTx/>
              <a:buNone/>
              <a:defRPr/>
            </a:pPr>
            <a:endParaRPr lang="en-US" altLang="en-US" sz="2400" dirty="0"/>
          </a:p>
        </p:txBody>
      </p:sp>
      <p:sp>
        <p:nvSpPr>
          <p:cNvPr id="55300" name="Line 6"/>
          <p:cNvSpPr>
            <a:spLocks noChangeShapeType="1"/>
          </p:cNvSpPr>
          <p:nvPr/>
        </p:nvSpPr>
        <p:spPr bwMode="auto">
          <a:xfrm>
            <a:off x="534112" y="1600200"/>
            <a:ext cx="7924800" cy="0"/>
          </a:xfrm>
          <a:prstGeom prst="line">
            <a:avLst/>
          </a:prstGeom>
          <a:noFill/>
          <a:ln w="381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55301" name="Slide Number Placeholder 1"/>
          <p:cNvSpPr>
            <a:spLocks noGrp="1"/>
          </p:cNvSpPr>
          <p:nvPr>
            <p:ph type="sldNum" sz="quarter" idx="12"/>
          </p:nvPr>
        </p:nvSpPr>
        <p:spPr>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848E8C4B-0FE8-48C0-B949-1F8C8A643BDF}" type="slidenum">
              <a:rPr lang="en-US" altLang="en-US" sz="1400">
                <a:solidFill>
                  <a:srgbClr val="000000"/>
                </a:solidFill>
              </a:rPr>
              <a:pPr>
                <a:spcBef>
                  <a:spcPct val="0"/>
                </a:spcBef>
                <a:buFontTx/>
                <a:buNone/>
              </a:pPr>
              <a:t>4</a:t>
            </a:fld>
            <a:endParaRPr lang="en-US" altLang="en-US" sz="1400">
              <a:solidFill>
                <a:srgbClr val="000000"/>
              </a:solidFill>
            </a:endParaRPr>
          </a:p>
        </p:txBody>
      </p:sp>
    </p:spTree>
    <p:extLst>
      <p:ext uri="{BB962C8B-B14F-4D97-AF65-F5344CB8AC3E}">
        <p14:creationId xmlns:p14="http://schemas.microsoft.com/office/powerpoint/2010/main" val="372441213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9800</TotalTime>
  <Words>220</Words>
  <Application>Microsoft Office PowerPoint</Application>
  <PresentationFormat>On-screen Show (4:3)</PresentationFormat>
  <Paragraphs>42</Paragraphs>
  <Slides>4</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4</vt:i4>
      </vt:variant>
    </vt:vector>
  </HeadingPairs>
  <TitlesOfParts>
    <vt:vector size="6" baseType="lpstr">
      <vt:lpstr>Arial</vt:lpstr>
      <vt:lpstr>Default Design</vt:lpstr>
      <vt:lpstr>Isotope Kickoff Meeting New Mexico Tech</vt:lpstr>
      <vt:lpstr>The players….</vt:lpstr>
      <vt:lpstr>Focus:  student contributions and education</vt:lpstr>
      <vt:lpstr>Other student contributions…</vt:lpstr>
    </vt:vector>
  </TitlesOfParts>
  <Company>Idaho Accelerator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Nuclear Science at IAC</dc:title>
  <dc:creator>Dr. Frank Harmon</dc:creator>
  <cp:lastModifiedBy>Erin Clifton</cp:lastModifiedBy>
  <cp:revision>411</cp:revision>
  <cp:lastPrinted>2016-12-07T18:41:58Z</cp:lastPrinted>
  <dcterms:created xsi:type="dcterms:W3CDTF">2003-12-01T22:31:23Z</dcterms:created>
  <dcterms:modified xsi:type="dcterms:W3CDTF">2018-08-03T18:17:38Z</dcterms:modified>
</cp:coreProperties>
</file>