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sldIdLst>
    <p:sldId id="357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8C386C-BB8A-65E1-2372-A62D6082330B}" v="62" dt="2020-08-12T15:55:08.551"/>
    <p1510:client id="{86281F91-241F-C5F1-849F-0406A6157474}" v="92" dt="2020-06-17T19:50:26.659"/>
    <p1510:client id="{C824BDA3-4869-192F-85BD-B09447A5B1E3}" v="47" dt="2020-08-12T15:41:12.5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75" autoAdjust="0"/>
    <p:restoredTop sz="96408" autoAdjust="0"/>
  </p:normalViewPr>
  <p:slideViewPr>
    <p:cSldViewPr snapToGrid="0" snapToObjects="1">
      <p:cViewPr varScale="1">
        <p:scale>
          <a:sx n="131" d="100"/>
          <a:sy n="131" d="100"/>
        </p:scale>
        <p:origin x="606" y="108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498C386C-BB8A-65E1-2372-A62D6082330B}"/>
    <pc:docChg chg="delSld">
      <pc:chgData name="" userId="" providerId="" clId="Web-{498C386C-BB8A-65E1-2372-A62D6082330B}" dt="2020-08-12T15:55:08.551" v="61"/>
      <pc:docMkLst>
        <pc:docMk/>
      </pc:docMkLst>
      <pc:sldChg chg="del">
        <pc:chgData name="" userId="" providerId="" clId="Web-{498C386C-BB8A-65E1-2372-A62D6082330B}" dt="2020-08-12T15:54:35.471" v="0"/>
        <pc:sldMkLst>
          <pc:docMk/>
          <pc:sldMk cId="1392747454" sldId="256"/>
        </pc:sldMkLst>
      </pc:sldChg>
      <pc:sldChg chg="del">
        <pc:chgData name="" userId="" providerId="" clId="Web-{498C386C-BB8A-65E1-2372-A62D6082330B}" dt="2020-08-12T15:54:56.550" v="34"/>
        <pc:sldMkLst>
          <pc:docMk/>
          <pc:sldMk cId="1488999735" sldId="292"/>
        </pc:sldMkLst>
      </pc:sldChg>
      <pc:sldChg chg="del">
        <pc:chgData name="" userId="" providerId="" clId="Web-{498C386C-BB8A-65E1-2372-A62D6082330B}" dt="2020-08-12T15:54:56.550" v="32"/>
        <pc:sldMkLst>
          <pc:docMk/>
          <pc:sldMk cId="3833312626" sldId="293"/>
        </pc:sldMkLst>
      </pc:sldChg>
      <pc:sldChg chg="del">
        <pc:chgData name="" userId="" providerId="" clId="Web-{498C386C-BB8A-65E1-2372-A62D6082330B}" dt="2020-08-12T15:54:39.908" v="1"/>
        <pc:sldMkLst>
          <pc:docMk/>
          <pc:sldMk cId="4208766893" sldId="295"/>
        </pc:sldMkLst>
      </pc:sldChg>
      <pc:sldChg chg="del">
        <pc:chgData name="" userId="" providerId="" clId="Web-{498C386C-BB8A-65E1-2372-A62D6082330B}" dt="2020-08-12T15:55:08.551" v="61"/>
        <pc:sldMkLst>
          <pc:docMk/>
          <pc:sldMk cId="3586542860" sldId="296"/>
        </pc:sldMkLst>
      </pc:sldChg>
      <pc:sldChg chg="del">
        <pc:chgData name="" userId="" providerId="" clId="Web-{498C386C-BB8A-65E1-2372-A62D6082330B}" dt="2020-08-12T15:55:08.536" v="60"/>
        <pc:sldMkLst>
          <pc:docMk/>
          <pc:sldMk cId="3614076064" sldId="297"/>
        </pc:sldMkLst>
      </pc:sldChg>
      <pc:sldChg chg="del">
        <pc:chgData name="" userId="" providerId="" clId="Web-{498C386C-BB8A-65E1-2372-A62D6082330B}" dt="2020-08-12T15:54:56.566" v="38"/>
        <pc:sldMkLst>
          <pc:docMk/>
          <pc:sldMk cId="1499586967" sldId="298"/>
        </pc:sldMkLst>
      </pc:sldChg>
      <pc:sldChg chg="del">
        <pc:chgData name="" userId="" providerId="" clId="Web-{498C386C-BB8A-65E1-2372-A62D6082330B}" dt="2020-08-12T15:55:08.536" v="59"/>
        <pc:sldMkLst>
          <pc:docMk/>
          <pc:sldMk cId="3262955188" sldId="299"/>
        </pc:sldMkLst>
      </pc:sldChg>
      <pc:sldChg chg="del">
        <pc:chgData name="" userId="" providerId="" clId="Web-{498C386C-BB8A-65E1-2372-A62D6082330B}" dt="2020-08-12T15:54:56.535" v="19"/>
        <pc:sldMkLst>
          <pc:docMk/>
          <pc:sldMk cId="1600391286" sldId="301"/>
        </pc:sldMkLst>
      </pc:sldChg>
      <pc:sldChg chg="del">
        <pc:chgData name="" userId="" providerId="" clId="Web-{498C386C-BB8A-65E1-2372-A62D6082330B}" dt="2020-08-12T15:55:03.973" v="58"/>
        <pc:sldMkLst>
          <pc:docMk/>
          <pc:sldMk cId="3125602707" sldId="302"/>
        </pc:sldMkLst>
      </pc:sldChg>
      <pc:sldChg chg="del">
        <pc:chgData name="" userId="" providerId="" clId="Web-{498C386C-BB8A-65E1-2372-A62D6082330B}" dt="2020-08-12T15:54:56.503" v="10"/>
        <pc:sldMkLst>
          <pc:docMk/>
          <pc:sldMk cId="983858" sldId="303"/>
        </pc:sldMkLst>
      </pc:sldChg>
      <pc:sldChg chg="del">
        <pc:chgData name="" userId="" providerId="" clId="Web-{498C386C-BB8A-65E1-2372-A62D6082330B}" dt="2020-08-12T15:54:56.550" v="33"/>
        <pc:sldMkLst>
          <pc:docMk/>
          <pc:sldMk cId="2591299502" sldId="304"/>
        </pc:sldMkLst>
      </pc:sldChg>
      <pc:sldChg chg="del">
        <pc:chgData name="" userId="" providerId="" clId="Web-{498C386C-BB8A-65E1-2372-A62D6082330B}" dt="2020-08-12T15:54:56.519" v="16"/>
        <pc:sldMkLst>
          <pc:docMk/>
          <pc:sldMk cId="4026816144" sldId="307"/>
        </pc:sldMkLst>
      </pc:sldChg>
      <pc:sldChg chg="del">
        <pc:chgData name="" userId="" providerId="" clId="Web-{498C386C-BB8A-65E1-2372-A62D6082330B}" dt="2020-08-12T15:54:56.581" v="47"/>
        <pc:sldMkLst>
          <pc:docMk/>
          <pc:sldMk cId="16759236" sldId="310"/>
        </pc:sldMkLst>
      </pc:sldChg>
      <pc:sldChg chg="del">
        <pc:chgData name="" userId="" providerId="" clId="Web-{498C386C-BB8A-65E1-2372-A62D6082330B}" dt="2020-08-12T15:54:56.503" v="6"/>
        <pc:sldMkLst>
          <pc:docMk/>
          <pc:sldMk cId="3372551729" sldId="311"/>
        </pc:sldMkLst>
      </pc:sldChg>
      <pc:sldChg chg="del">
        <pc:chgData name="" userId="" providerId="" clId="Web-{498C386C-BB8A-65E1-2372-A62D6082330B}" dt="2020-08-12T15:54:56.503" v="9"/>
        <pc:sldMkLst>
          <pc:docMk/>
          <pc:sldMk cId="3548945451" sldId="312"/>
        </pc:sldMkLst>
      </pc:sldChg>
      <pc:sldChg chg="del">
        <pc:chgData name="" userId="" providerId="" clId="Web-{498C386C-BB8A-65E1-2372-A62D6082330B}" dt="2020-08-12T15:54:56.581" v="46"/>
        <pc:sldMkLst>
          <pc:docMk/>
          <pc:sldMk cId="2913502948" sldId="313"/>
        </pc:sldMkLst>
      </pc:sldChg>
      <pc:sldChg chg="del">
        <pc:chgData name="" userId="" providerId="" clId="Web-{498C386C-BB8A-65E1-2372-A62D6082330B}" dt="2020-08-12T15:54:56.488" v="2"/>
        <pc:sldMkLst>
          <pc:docMk/>
          <pc:sldMk cId="790577717" sldId="315"/>
        </pc:sldMkLst>
      </pc:sldChg>
      <pc:sldChg chg="del">
        <pc:chgData name="" userId="" providerId="" clId="Web-{498C386C-BB8A-65E1-2372-A62D6082330B}" dt="2020-08-12T15:54:56.503" v="8"/>
        <pc:sldMkLst>
          <pc:docMk/>
          <pc:sldMk cId="2481965176" sldId="316"/>
        </pc:sldMkLst>
      </pc:sldChg>
      <pc:sldChg chg="del">
        <pc:chgData name="" userId="" providerId="" clId="Web-{498C386C-BB8A-65E1-2372-A62D6082330B}" dt="2020-08-12T15:54:56.519" v="15"/>
        <pc:sldMkLst>
          <pc:docMk/>
          <pc:sldMk cId="909911958" sldId="317"/>
        </pc:sldMkLst>
      </pc:sldChg>
      <pc:sldChg chg="del">
        <pc:chgData name="" userId="" providerId="" clId="Web-{498C386C-BB8A-65E1-2372-A62D6082330B}" dt="2020-08-12T15:54:56.519" v="14"/>
        <pc:sldMkLst>
          <pc:docMk/>
          <pc:sldMk cId="1352877876" sldId="318"/>
        </pc:sldMkLst>
      </pc:sldChg>
      <pc:sldChg chg="del">
        <pc:chgData name="" userId="" providerId="" clId="Web-{498C386C-BB8A-65E1-2372-A62D6082330B}" dt="2020-08-12T15:54:56.519" v="13"/>
        <pc:sldMkLst>
          <pc:docMk/>
          <pc:sldMk cId="2274997194" sldId="319"/>
        </pc:sldMkLst>
      </pc:sldChg>
      <pc:sldChg chg="del">
        <pc:chgData name="" userId="" providerId="" clId="Web-{498C386C-BB8A-65E1-2372-A62D6082330B}" dt="2020-08-12T15:54:56.503" v="12"/>
        <pc:sldMkLst>
          <pc:docMk/>
          <pc:sldMk cId="2871857573" sldId="320"/>
        </pc:sldMkLst>
      </pc:sldChg>
      <pc:sldChg chg="del">
        <pc:chgData name="" userId="" providerId="" clId="Web-{498C386C-BB8A-65E1-2372-A62D6082330B}" dt="2020-08-12T15:54:56.503" v="11"/>
        <pc:sldMkLst>
          <pc:docMk/>
          <pc:sldMk cId="599805076" sldId="321"/>
        </pc:sldMkLst>
      </pc:sldChg>
      <pc:sldChg chg="del">
        <pc:chgData name="" userId="" providerId="" clId="Web-{498C386C-BB8A-65E1-2372-A62D6082330B}" dt="2020-08-12T15:54:56.566" v="41"/>
        <pc:sldMkLst>
          <pc:docMk/>
          <pc:sldMk cId="1397454013" sldId="322"/>
        </pc:sldMkLst>
      </pc:sldChg>
      <pc:sldChg chg="del">
        <pc:chgData name="" userId="" providerId="" clId="Web-{498C386C-BB8A-65E1-2372-A62D6082330B}" dt="2020-08-12T15:54:56.566" v="37"/>
        <pc:sldMkLst>
          <pc:docMk/>
          <pc:sldMk cId="1844094314" sldId="323"/>
        </pc:sldMkLst>
      </pc:sldChg>
      <pc:sldChg chg="del">
        <pc:chgData name="" userId="" providerId="" clId="Web-{498C386C-BB8A-65E1-2372-A62D6082330B}" dt="2020-08-12T15:54:56.566" v="36"/>
        <pc:sldMkLst>
          <pc:docMk/>
          <pc:sldMk cId="78415459" sldId="324"/>
        </pc:sldMkLst>
      </pc:sldChg>
      <pc:sldChg chg="del">
        <pc:chgData name="" userId="" providerId="" clId="Web-{498C386C-BB8A-65E1-2372-A62D6082330B}" dt="2020-08-12T15:54:56.550" v="35"/>
        <pc:sldMkLst>
          <pc:docMk/>
          <pc:sldMk cId="162743509" sldId="325"/>
        </pc:sldMkLst>
      </pc:sldChg>
      <pc:sldChg chg="del">
        <pc:chgData name="" userId="" providerId="" clId="Web-{498C386C-BB8A-65E1-2372-A62D6082330B}" dt="2020-08-12T15:54:56.581" v="50"/>
        <pc:sldMkLst>
          <pc:docMk/>
          <pc:sldMk cId="13464545" sldId="328"/>
        </pc:sldMkLst>
      </pc:sldChg>
      <pc:sldChg chg="del">
        <pc:chgData name="" userId="" providerId="" clId="Web-{498C386C-BB8A-65E1-2372-A62D6082330B}" dt="2020-08-12T15:54:56.581" v="49"/>
        <pc:sldMkLst>
          <pc:docMk/>
          <pc:sldMk cId="3862563945" sldId="329"/>
        </pc:sldMkLst>
      </pc:sldChg>
      <pc:sldChg chg="del">
        <pc:chgData name="" userId="" providerId="" clId="Web-{498C386C-BB8A-65E1-2372-A62D6082330B}" dt="2020-08-12T15:54:56.550" v="30"/>
        <pc:sldMkLst>
          <pc:docMk/>
          <pc:sldMk cId="2397736336" sldId="330"/>
        </pc:sldMkLst>
      </pc:sldChg>
      <pc:sldChg chg="del">
        <pc:chgData name="" userId="" providerId="" clId="Web-{498C386C-BB8A-65E1-2372-A62D6082330B}" dt="2020-08-12T15:54:56.566" v="40"/>
        <pc:sldMkLst>
          <pc:docMk/>
          <pc:sldMk cId="2439869255" sldId="331"/>
        </pc:sldMkLst>
      </pc:sldChg>
      <pc:sldChg chg="del">
        <pc:chgData name="" userId="" providerId="" clId="Web-{498C386C-BB8A-65E1-2372-A62D6082330B}" dt="2020-08-12T15:55:03.973" v="57"/>
        <pc:sldMkLst>
          <pc:docMk/>
          <pc:sldMk cId="3033532810" sldId="332"/>
        </pc:sldMkLst>
      </pc:sldChg>
      <pc:sldChg chg="del">
        <pc:chgData name="" userId="" providerId="" clId="Web-{498C386C-BB8A-65E1-2372-A62D6082330B}" dt="2020-08-12T15:54:56.535" v="25"/>
        <pc:sldMkLst>
          <pc:docMk/>
          <pc:sldMk cId="1909970481" sldId="333"/>
        </pc:sldMkLst>
      </pc:sldChg>
      <pc:sldChg chg="del">
        <pc:chgData name="" userId="" providerId="" clId="Web-{498C386C-BB8A-65E1-2372-A62D6082330B}" dt="2020-08-12T15:55:03.973" v="56"/>
        <pc:sldMkLst>
          <pc:docMk/>
          <pc:sldMk cId="1231258158" sldId="334"/>
        </pc:sldMkLst>
      </pc:sldChg>
      <pc:sldChg chg="del">
        <pc:chgData name="" userId="" providerId="" clId="Web-{498C386C-BB8A-65E1-2372-A62D6082330B}" dt="2020-08-12T15:54:56.535" v="18"/>
        <pc:sldMkLst>
          <pc:docMk/>
          <pc:sldMk cId="2761884337" sldId="335"/>
        </pc:sldMkLst>
      </pc:sldChg>
      <pc:sldChg chg="del">
        <pc:chgData name="" userId="" providerId="" clId="Web-{498C386C-BB8A-65E1-2372-A62D6082330B}" dt="2020-08-12T15:54:56.550" v="31"/>
        <pc:sldMkLst>
          <pc:docMk/>
          <pc:sldMk cId="4137001891" sldId="336"/>
        </pc:sldMkLst>
      </pc:sldChg>
      <pc:sldChg chg="del">
        <pc:chgData name="" userId="" providerId="" clId="Web-{498C386C-BB8A-65E1-2372-A62D6082330B}" dt="2020-08-12T15:54:56.535" v="22"/>
        <pc:sldMkLst>
          <pc:docMk/>
          <pc:sldMk cId="3964335761" sldId="337"/>
        </pc:sldMkLst>
      </pc:sldChg>
      <pc:sldChg chg="del">
        <pc:chgData name="" userId="" providerId="" clId="Web-{498C386C-BB8A-65E1-2372-A62D6082330B}" dt="2020-08-12T15:54:56.535" v="21"/>
        <pc:sldMkLst>
          <pc:docMk/>
          <pc:sldMk cId="640142118" sldId="338"/>
        </pc:sldMkLst>
      </pc:sldChg>
      <pc:sldChg chg="del">
        <pc:chgData name="" userId="" providerId="" clId="Web-{498C386C-BB8A-65E1-2372-A62D6082330B}" dt="2020-08-12T15:54:56.535" v="20"/>
        <pc:sldMkLst>
          <pc:docMk/>
          <pc:sldMk cId="2765780354" sldId="339"/>
        </pc:sldMkLst>
      </pc:sldChg>
      <pc:sldChg chg="del">
        <pc:chgData name="" userId="" providerId="" clId="Web-{498C386C-BB8A-65E1-2372-A62D6082330B}" dt="2020-08-12T15:54:56.597" v="53"/>
        <pc:sldMkLst>
          <pc:docMk/>
          <pc:sldMk cId="1546415984" sldId="340"/>
        </pc:sldMkLst>
      </pc:sldChg>
      <pc:sldChg chg="del">
        <pc:chgData name="" userId="" providerId="" clId="Web-{498C386C-BB8A-65E1-2372-A62D6082330B}" dt="2020-08-12T15:55:03.973" v="55"/>
        <pc:sldMkLst>
          <pc:docMk/>
          <pc:sldMk cId="1228463396" sldId="342"/>
        </pc:sldMkLst>
      </pc:sldChg>
      <pc:sldChg chg="del">
        <pc:chgData name="" userId="" providerId="" clId="Web-{498C386C-BB8A-65E1-2372-A62D6082330B}" dt="2020-08-12T15:54:56.535" v="23"/>
        <pc:sldMkLst>
          <pc:docMk/>
          <pc:sldMk cId="1511258912" sldId="343"/>
        </pc:sldMkLst>
      </pc:sldChg>
      <pc:sldChg chg="del">
        <pc:chgData name="" userId="" providerId="" clId="Web-{498C386C-BB8A-65E1-2372-A62D6082330B}" dt="2020-08-12T15:54:56.535" v="24"/>
        <pc:sldMkLst>
          <pc:docMk/>
          <pc:sldMk cId="2184294025" sldId="344"/>
        </pc:sldMkLst>
      </pc:sldChg>
      <pc:sldChg chg="del">
        <pc:chgData name="" userId="" providerId="" clId="Web-{498C386C-BB8A-65E1-2372-A62D6082330B}" dt="2020-08-12T15:54:56.597" v="54"/>
        <pc:sldMkLst>
          <pc:docMk/>
          <pc:sldMk cId="3452713771" sldId="345"/>
        </pc:sldMkLst>
      </pc:sldChg>
      <pc:sldChg chg="del">
        <pc:chgData name="" userId="" providerId="" clId="Web-{498C386C-BB8A-65E1-2372-A62D6082330B}" dt="2020-08-12T15:54:56.597" v="51"/>
        <pc:sldMkLst>
          <pc:docMk/>
          <pc:sldMk cId="1507499169" sldId="346"/>
        </pc:sldMkLst>
      </pc:sldChg>
      <pc:sldChg chg="del">
        <pc:chgData name="" userId="" providerId="" clId="Web-{498C386C-BB8A-65E1-2372-A62D6082330B}" dt="2020-08-12T15:54:56.535" v="17"/>
        <pc:sldMkLst>
          <pc:docMk/>
          <pc:sldMk cId="1005662936" sldId="347"/>
        </pc:sldMkLst>
      </pc:sldChg>
      <pc:sldChg chg="del">
        <pc:chgData name="" userId="" providerId="" clId="Web-{498C386C-BB8A-65E1-2372-A62D6082330B}" dt="2020-08-12T15:54:56.550" v="29"/>
        <pc:sldMkLst>
          <pc:docMk/>
          <pc:sldMk cId="2154898809" sldId="348"/>
        </pc:sldMkLst>
      </pc:sldChg>
      <pc:sldChg chg="del">
        <pc:chgData name="" userId="" providerId="" clId="Web-{498C386C-BB8A-65E1-2372-A62D6082330B}" dt="2020-08-12T15:54:56.550" v="28"/>
        <pc:sldMkLst>
          <pc:docMk/>
          <pc:sldMk cId="3187956711" sldId="351"/>
        </pc:sldMkLst>
      </pc:sldChg>
      <pc:sldChg chg="del">
        <pc:chgData name="" userId="" providerId="" clId="Web-{498C386C-BB8A-65E1-2372-A62D6082330B}" dt="2020-08-12T15:54:56.550" v="27"/>
        <pc:sldMkLst>
          <pc:docMk/>
          <pc:sldMk cId="283908559" sldId="352"/>
        </pc:sldMkLst>
      </pc:sldChg>
      <pc:sldChg chg="del">
        <pc:chgData name="" userId="" providerId="" clId="Web-{498C386C-BB8A-65E1-2372-A62D6082330B}" dt="2020-08-12T15:54:56.550" v="26"/>
        <pc:sldMkLst>
          <pc:docMk/>
          <pc:sldMk cId="1710926129" sldId="353"/>
        </pc:sldMkLst>
      </pc:sldChg>
      <pc:sldChg chg="del">
        <pc:chgData name="" userId="" providerId="" clId="Web-{498C386C-BB8A-65E1-2372-A62D6082330B}" dt="2020-08-12T15:54:56.597" v="52"/>
        <pc:sldMkLst>
          <pc:docMk/>
          <pc:sldMk cId="71279124" sldId="356"/>
        </pc:sldMkLst>
      </pc:sldChg>
      <pc:sldChg chg="del">
        <pc:chgData name="" userId="" providerId="" clId="Web-{498C386C-BB8A-65E1-2372-A62D6082330B}" dt="2020-08-12T15:54:56.581" v="48"/>
        <pc:sldMkLst>
          <pc:docMk/>
          <pc:sldMk cId="2276130558" sldId="358"/>
        </pc:sldMkLst>
      </pc:sldChg>
      <pc:sldChg chg="del">
        <pc:chgData name="" userId="" providerId="" clId="Web-{498C386C-BB8A-65E1-2372-A62D6082330B}" dt="2020-08-12T15:54:56.503" v="7"/>
        <pc:sldMkLst>
          <pc:docMk/>
          <pc:sldMk cId="3770133589" sldId="359"/>
        </pc:sldMkLst>
      </pc:sldChg>
      <pc:sldChg chg="del">
        <pc:chgData name="" userId="" providerId="" clId="Web-{498C386C-BB8A-65E1-2372-A62D6082330B}" dt="2020-08-12T15:54:56.488" v="5"/>
        <pc:sldMkLst>
          <pc:docMk/>
          <pc:sldMk cId="1059093785" sldId="360"/>
        </pc:sldMkLst>
      </pc:sldChg>
      <pc:sldChg chg="del">
        <pc:chgData name="" userId="" providerId="" clId="Web-{498C386C-BB8A-65E1-2372-A62D6082330B}" dt="2020-08-12T15:54:56.581" v="44"/>
        <pc:sldMkLst>
          <pc:docMk/>
          <pc:sldMk cId="651291737" sldId="361"/>
        </pc:sldMkLst>
      </pc:sldChg>
      <pc:sldChg chg="del">
        <pc:chgData name="" userId="" providerId="" clId="Web-{498C386C-BB8A-65E1-2372-A62D6082330B}" dt="2020-08-12T15:54:56.488" v="4"/>
        <pc:sldMkLst>
          <pc:docMk/>
          <pc:sldMk cId="3838531872" sldId="362"/>
        </pc:sldMkLst>
      </pc:sldChg>
      <pc:sldChg chg="del">
        <pc:chgData name="" userId="" providerId="" clId="Web-{498C386C-BB8A-65E1-2372-A62D6082330B}" dt="2020-08-12T15:54:56.488" v="3"/>
        <pc:sldMkLst>
          <pc:docMk/>
          <pc:sldMk cId="427616179" sldId="363"/>
        </pc:sldMkLst>
      </pc:sldChg>
      <pc:sldChg chg="del">
        <pc:chgData name="" userId="" providerId="" clId="Web-{498C386C-BB8A-65E1-2372-A62D6082330B}" dt="2020-08-12T15:54:56.581" v="43"/>
        <pc:sldMkLst>
          <pc:docMk/>
          <pc:sldMk cId="1121073331" sldId="364"/>
        </pc:sldMkLst>
      </pc:sldChg>
      <pc:sldChg chg="del">
        <pc:chgData name="" userId="" providerId="" clId="Web-{498C386C-BB8A-65E1-2372-A62D6082330B}" dt="2020-08-12T15:54:56.566" v="42"/>
        <pc:sldMkLst>
          <pc:docMk/>
          <pc:sldMk cId="1147057808" sldId="365"/>
        </pc:sldMkLst>
      </pc:sldChg>
      <pc:sldChg chg="del">
        <pc:chgData name="" userId="" providerId="" clId="Web-{498C386C-BB8A-65E1-2372-A62D6082330B}" dt="2020-08-12T15:54:56.581" v="45"/>
        <pc:sldMkLst>
          <pc:docMk/>
          <pc:sldMk cId="2014487771" sldId="367"/>
        </pc:sldMkLst>
      </pc:sldChg>
      <pc:sldChg chg="del">
        <pc:chgData name="" userId="" providerId="" clId="Web-{498C386C-BB8A-65E1-2372-A62D6082330B}" dt="2020-08-12T15:54:56.566" v="39"/>
        <pc:sldMkLst>
          <pc:docMk/>
          <pc:sldMk cId="3707808964" sldId="36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7937298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2387" y="1720792"/>
            <a:ext cx="4051834" cy="324667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32387" y="5126730"/>
            <a:ext cx="4051834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33244" y="561132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D4382FE-0C86-4B0A-960C-6E2378C371F6}" type="datetime2">
              <a:rPr lang="en-US" smtClean="0"/>
              <a:t>Wednesday, August 12, 2020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5774500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/>
              <a:t>Questions?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106886" y="849093"/>
            <a:ext cx="2898321" cy="27758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623451" y="632829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46282A5-E9E5-4CF0-B5A9-20BE292A7EAC}" type="datetime2">
              <a:rPr lang="en-US" smtClean="0"/>
              <a:t>Wednesday, August 12, 2020</a:t>
            </a:fld>
            <a:endParaRPr lang="en-US" dirty="0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6106886" y="156701"/>
            <a:ext cx="2898321" cy="63200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18638" y="1726357"/>
            <a:ext cx="4098242" cy="3861333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18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81694"/>
          </a:xfrm>
        </p:spPr>
        <p:txBody>
          <a:bodyPr/>
          <a:lstStyle>
            <a:lvl1pPr>
              <a:defRPr sz="1650" baseline="0">
                <a:solidFill>
                  <a:schemeClr val="tx1"/>
                </a:solidFill>
                <a:latin typeface="Arial" charset="0"/>
              </a:defRPr>
            </a:lvl1pPr>
            <a:lvl2pPr marL="514350" indent="-171450">
              <a:buFont typeface="PingFangSC-Regular" charset="-122"/>
              <a:buChar char="－"/>
              <a:defRPr sz="1500" baseline="0">
                <a:solidFill>
                  <a:schemeClr val="tx1"/>
                </a:solidFill>
                <a:latin typeface="Arial" charset="0"/>
              </a:defRPr>
            </a:lvl2pPr>
            <a:lvl3pPr marL="857250" indent="-171450">
              <a:buFont typeface="Arial" charset="0"/>
              <a:buChar char="•"/>
              <a:defRPr sz="1350" baseline="0">
                <a:solidFill>
                  <a:schemeClr val="tx1"/>
                </a:solidFill>
                <a:latin typeface="Arial" charset="0"/>
              </a:defRPr>
            </a:lvl3pPr>
            <a:lvl4pPr marL="1243013" indent="-214313">
              <a:buFont typeface="PingFangSC-Regular" charset="-122"/>
              <a:buChar char="－"/>
              <a:defRPr sz="1200" baseline="0">
                <a:solidFill>
                  <a:schemeClr val="tx1"/>
                </a:solidFill>
                <a:latin typeface="Arial" charset="0"/>
              </a:defRPr>
            </a:lvl4pPr>
            <a:lvl5pPr marL="1543050" indent="-171450">
              <a:buFont typeface="Arial" charset="0"/>
              <a:buChar char="•"/>
              <a:defRPr sz="105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951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6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B062-E6D2-47F4-911C-CF8B8DE2DB2A}" type="datetime2">
              <a:rPr lang="en-US" smtClean="0"/>
              <a:t>Wednesday, August 12,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735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690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686300" y="966055"/>
            <a:ext cx="408699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4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83116"/>
            <a:ext cx="4148781" cy="5364633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86300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686300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4516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08918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3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39512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39512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5537776-15E2-438B-99E7-414EAD07A844}" type="datetime2">
              <a:rPr lang="en-US" smtClean="0"/>
              <a:t>Wednesday, August 12,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72" r:id="rId4"/>
    <p:sldLayoutId id="2147483673" r:id="rId5"/>
    <p:sldLayoutId id="2147483671" r:id="rId6"/>
    <p:sldLayoutId id="2147483675" r:id="rId7"/>
    <p:sldLayoutId id="2147483674" r:id="rId8"/>
    <p:sldLayoutId id="2147483676" r:id="rId9"/>
    <p:sldLayoutId id="2147483678" r:id="rId10"/>
    <p:sldLayoutId id="2147483679" r:id="rId11"/>
    <p:sldLayoutId id="2147483684" r:id="rId1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Plan for </a:t>
            </a:r>
            <a:r>
              <a:rPr lang="en-US" dirty="0" err="1"/>
              <a:t>Cryomodule</a:t>
            </a:r>
            <a:r>
              <a:rPr lang="en-US" dirty="0"/>
              <a:t> Refurbishments for Energy Gain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51" y="827591"/>
            <a:ext cx="8961897" cy="28226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194" y="4070496"/>
            <a:ext cx="30943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Install (2) </a:t>
            </a:r>
            <a:r>
              <a:rPr lang="en-US" dirty="0" err="1"/>
              <a:t>cryomodules</a:t>
            </a:r>
            <a:r>
              <a:rPr lang="en-US" dirty="0"/>
              <a:t> during the </a:t>
            </a:r>
            <a:r>
              <a:rPr lang="en-US" b="1" dirty="0"/>
              <a:t>FY21</a:t>
            </a:r>
            <a:r>
              <a:rPr lang="en-US" dirty="0"/>
              <a:t> scheduled accelerator down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P1 and C75-01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08960" y="4738639"/>
            <a:ext cx="3133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Plan to install (3) </a:t>
            </a:r>
            <a:r>
              <a:rPr lang="en-US" dirty="0" err="1"/>
              <a:t>cryomodules</a:t>
            </a:r>
            <a:r>
              <a:rPr lang="en-US" dirty="0"/>
              <a:t> in the </a:t>
            </a:r>
            <a:r>
              <a:rPr lang="en-US" b="1" dirty="0"/>
              <a:t>FY22</a:t>
            </a:r>
            <a:r>
              <a:rPr lang="en-US" dirty="0"/>
              <a:t> SAD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C75-02, C75-03 and a C100</a:t>
            </a:r>
          </a:p>
        </p:txBody>
      </p:sp>
      <p:sp>
        <p:nvSpPr>
          <p:cNvPr id="11" name="Oval 10"/>
          <p:cNvSpPr/>
          <p:nvPr/>
        </p:nvSpPr>
        <p:spPr>
          <a:xfrm>
            <a:off x="3445459" y="2180001"/>
            <a:ext cx="1002183" cy="1082577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2" name="Straight Arrow Connector 11"/>
          <p:cNvCxnSpPr>
            <a:stCxn id="7" idx="0"/>
          </p:cNvCxnSpPr>
          <p:nvPr/>
        </p:nvCxnSpPr>
        <p:spPr>
          <a:xfrm flipV="1">
            <a:off x="1737360" y="2960948"/>
            <a:ext cx="1729933" cy="110954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4952558" y="2156835"/>
            <a:ext cx="1869143" cy="1082577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675648" y="3116276"/>
            <a:ext cx="1103360" cy="155438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568951" y="4240864"/>
            <a:ext cx="23117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Replacing (3) </a:t>
            </a:r>
            <a:r>
              <a:rPr lang="en-US" dirty="0" err="1"/>
              <a:t>cryomodules</a:t>
            </a:r>
            <a:r>
              <a:rPr lang="en-US" dirty="0"/>
              <a:t> in FY22 opens opportunity to refurbish (3) in FY23 and so forth</a:t>
            </a:r>
          </a:p>
        </p:txBody>
      </p:sp>
      <p:sp>
        <p:nvSpPr>
          <p:cNvPr id="21" name="Oval 20"/>
          <p:cNvSpPr/>
          <p:nvPr/>
        </p:nvSpPr>
        <p:spPr>
          <a:xfrm>
            <a:off x="7381037" y="2144923"/>
            <a:ext cx="1499615" cy="1082577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7732068" y="3116276"/>
            <a:ext cx="413964" cy="112431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D7C97BE-93DF-44DC-B7ED-83E3540C1935}"/>
              </a:ext>
            </a:extLst>
          </p:cNvPr>
          <p:cNvSpPr txBox="1"/>
          <p:nvPr/>
        </p:nvSpPr>
        <p:spPr>
          <a:xfrm>
            <a:off x="2272274" y="6245071"/>
            <a:ext cx="460993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Draft 3-year Plan shown at 2020 S&amp;T Review</a:t>
            </a:r>
            <a:endParaRPr lang="en-US" dirty="0">
              <a:highlight>
                <a:srgbClr val="FFFF00"/>
              </a:highlight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8776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LabStandardPPTTemplate" id="{A76DDB89-9485-FD4D-98A9-DF1C06249F3D}" vid="{808B238C-84FF-B441-8654-84F07F73F6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20407EBAA4744DB3E22E2D5259322A" ma:contentTypeVersion="4" ma:contentTypeDescription="Create a new document." ma:contentTypeScope="" ma:versionID="18edbcd4b235a34574e3983c575ee0cb">
  <xsd:schema xmlns:xsd="http://www.w3.org/2001/XMLSchema" xmlns:xs="http://www.w3.org/2001/XMLSchema" xmlns:p="http://schemas.microsoft.com/office/2006/metadata/properties" xmlns:ns2="8d24de50-05d1-4ead-956f-39ed5306b4ae" xmlns:ns3="b3d45c07-3350-48b8-8699-306b33596a2c" targetNamespace="http://schemas.microsoft.com/office/2006/metadata/properties" ma:root="true" ma:fieldsID="f42f9acb57690d5ab1c2c6a07e95cfc9" ns2:_="" ns3:_="">
    <xsd:import namespace="8d24de50-05d1-4ead-956f-39ed5306b4ae"/>
    <xsd:import namespace="b3d45c07-3350-48b8-8699-306b33596a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24de50-05d1-4ead-956f-39ed5306b4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d45c07-3350-48b8-8699-306b33596a2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35A004-0AB9-4963-8018-9E0F67864819}">
  <ds:schemaRefs>
    <ds:schemaRef ds:uri="http://purl.org/dc/dcmitype/"/>
    <ds:schemaRef ds:uri="http://www.w3.org/XML/1998/namespace"/>
    <ds:schemaRef ds:uri="http://purl.org/dc/terms/"/>
    <ds:schemaRef ds:uri="http://schemas.microsoft.com/office/2006/metadata/properties"/>
    <ds:schemaRef ds:uri="http://schemas.microsoft.com/office/2006/documentManagement/types"/>
    <ds:schemaRef ds:uri="8d24de50-05d1-4ead-956f-39ed5306b4a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b3d45c07-3350-48b8-8699-306b33596a2c"/>
  </ds:schemaRefs>
</ds:datastoreItem>
</file>

<file path=customXml/itemProps2.xml><?xml version="1.0" encoding="utf-8"?>
<ds:datastoreItem xmlns:ds="http://schemas.openxmlformats.org/officeDocument/2006/customXml" ds:itemID="{AEA69347-3120-45CC-8C87-2EA82AD0D8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24de50-05d1-4ead-956f-39ed5306b4ae"/>
    <ds:schemaRef ds:uri="b3d45c07-3350-48b8-8699-306b33596a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DA0AE73-4068-44CE-B7EA-6EC944A8E6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1027</TotalTime>
  <Words>7094</Words>
  <Application>Microsoft Office PowerPoint</Application>
  <PresentationFormat>On-screen Show (4:3)</PresentationFormat>
  <Paragraphs>1204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Plan for Cryomodule Refurbishments for Energy Gain</vt:lpstr>
    </vt:vector>
  </TitlesOfParts>
  <Company>Jefferson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Betty Jean-Pierre</dc:creator>
  <cp:lastModifiedBy>Tony Reilly</cp:lastModifiedBy>
  <cp:revision>114</cp:revision>
  <dcterms:created xsi:type="dcterms:W3CDTF">2019-07-03T13:59:42Z</dcterms:created>
  <dcterms:modified xsi:type="dcterms:W3CDTF">2020-08-12T15:55:09Z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0x010100E520407EBAA4744DB3E22E2D5259322A</vt:lpwstr>
  </property>
</Properties>
</file>