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309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8"/>
  </p:normalViewPr>
  <p:slideViewPr>
    <p:cSldViewPr snapToGrid="0" snapToObjects="1">
      <p:cViewPr varScale="1">
        <p:scale>
          <a:sx n="107" d="100"/>
          <a:sy n="107" d="100"/>
        </p:scale>
        <p:origin x="2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1FDB7-B8C5-D54A-BF71-DA90B98A0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CEE197-9EDE-FC45-8F8A-512982A8CC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48F56-FC32-5C47-B3A2-9F898B11E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76BB-CA3B-C94A-8A3D-65B374892118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EB6E2-F616-EE4A-B622-228751025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B464E-FC5C-1E40-B306-77A1559F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408B-928F-3346-933B-EB44898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04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2B02F-ECF4-B243-9FF2-4BFA96A0E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B058C-638D-8443-8127-41FA956281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AA70E-868F-8046-9FED-0ACE0782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76BB-CA3B-C94A-8A3D-65B374892118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0A052-B056-0549-8C9F-75C0F29F6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23B22-ED11-CA42-9B4F-1D00CF039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408B-928F-3346-933B-EB44898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1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F36A0E-A339-B74A-A0B6-81F28F267E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E35BD-EAE6-2348-A09B-19E46A62E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4F254-C999-094F-A5E4-3BF22B1D4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76BB-CA3B-C94A-8A3D-65B374892118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A8596-D3F9-0E44-8F6A-B169A045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E9F8-175B-8F4E-973A-9C4A1D6C5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408B-928F-3346-933B-EB44898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55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September 30, 2020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640956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A919D-71E1-8747-B3E7-5AAC2F6F0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81FDD-4E6E-074A-B8C0-BB3F84BEE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72EB7-5645-474C-A863-D7AAF31C0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76BB-CA3B-C94A-8A3D-65B374892118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EF411-438E-EF44-8E22-7207EEA30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17EFA-C733-7546-B11A-17C1F0C6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408B-928F-3346-933B-EB44898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4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33779-2DFB-684A-B5A9-BDE7BD3FA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B9785-C756-3743-8410-9A4692B71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1D553-EDE1-364E-84A6-440673D98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76BB-CA3B-C94A-8A3D-65B374892118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9F4EE-DDA1-8C47-AF27-497AC4569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02FD6-A137-C745-8175-635078B5B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408B-928F-3346-933B-EB44898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10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9E0CD-7A3E-0648-B9F1-3B05DF638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69243-6619-2145-90A7-96DDE6F97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0BBAD-7CA4-2A40-99CC-7AFD04C00E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C2EA8-4DCC-8D4A-8238-3E1688910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76BB-CA3B-C94A-8A3D-65B374892118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6D9F8-026A-C040-87CB-6617E3DE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0D2D22-E1FB-264C-8415-AB0D2111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408B-928F-3346-933B-EB44898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56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FECB2-B628-4D4A-BF53-F78F20FC2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397111-CADC-4D4E-9B4C-D54373072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5E5AE-D5C6-5B47-88E4-20986562A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377999-F92A-4D44-BA02-EA843F1EC5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F6E140-342B-D540-B14C-8ED29BA3AA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90694-4841-1F47-B9B1-3D71A7F32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76BB-CA3B-C94A-8A3D-65B374892118}" type="datetimeFigureOut">
              <a:rPr lang="en-US" smtClean="0"/>
              <a:t>9/30/20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DAA1D4-0B52-AB44-A8E2-C912BAC8B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9522F3-7762-DB45-A8C8-DBA356A6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408B-928F-3346-933B-EB44898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44261-F0F6-D446-B00C-40739E109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F56A90-79E2-7A48-83DC-61812DE0D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76BB-CA3B-C94A-8A3D-65B374892118}" type="datetimeFigureOut">
              <a:rPr lang="en-US" smtClean="0"/>
              <a:t>9/30/20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8FCD74-8213-AA43-AD1F-EE312BCF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06A94-D68A-904D-8797-AF68EBB58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408B-928F-3346-933B-EB44898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0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4CD842-A315-E04D-8530-6FB106EA2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76BB-CA3B-C94A-8A3D-65B374892118}" type="datetimeFigureOut">
              <a:rPr lang="en-US" smtClean="0"/>
              <a:t>9/30/20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FD28DB-5491-BC4B-BD34-1C2D68252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EE196-CB28-FE4D-A28D-AF7E871DB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408B-928F-3346-933B-EB44898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46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A1DF1-AD22-BD47-8BD7-617A15DD4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9E762-2A2C-D94A-BC17-E1D94EE8D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2CFDC-01F5-E94C-B4C3-0FDFB39B2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87019-651D-4C4F-8955-3AF50858D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76BB-CA3B-C94A-8A3D-65B374892118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79E31-3C9B-634E-AF6F-63A5D01B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38247-EFCC-9843-9676-84F2DF2F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408B-928F-3346-933B-EB44898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8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5302A-6EDE-6348-A864-471D9EE02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6502FB-FB78-754E-ADA2-1E6B9E0012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DE887-623E-A64F-AB6C-87A89C212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3274F-93B4-0F4B-B98D-5E50307F0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876BB-CA3B-C94A-8A3D-65B374892118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56698-8A1E-1540-9E22-D51DB691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9C6C7-1FCF-D74B-B911-F95FB5E37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D408B-928F-3346-933B-EB44898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80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6205BC-5792-C645-835E-F6E23BC1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B7B66-6A32-5F41-93C7-8DB3577C5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68CBE-6E51-2D47-A2EE-B2D0B11AD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876BB-CA3B-C94A-8A3D-65B374892118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01AF6-5D67-E743-AA99-5E22C780A8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5E2B5-F910-7E41-B2C0-E077B734C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D408B-928F-3346-933B-EB44898FE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7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F8999-27BD-B944-BF82-CE42E991BD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Isotope Production</a:t>
            </a:r>
            <a:br>
              <a:rPr lang="en-US" dirty="0"/>
            </a:br>
            <a:r>
              <a:rPr lang="en-US" dirty="0"/>
              <a:t>Update Sept. 30, 2020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DBDEF7-7624-244A-B094-3DFE234448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1990"/>
            <a:ext cx="9144000" cy="1065810"/>
          </a:xfrm>
        </p:spPr>
        <p:txBody>
          <a:bodyPr/>
          <a:lstStyle/>
          <a:p>
            <a:r>
              <a:rPr lang="en-US" dirty="0"/>
              <a:t>Kevin Jordan</a:t>
            </a:r>
          </a:p>
          <a:p>
            <a:r>
              <a:rPr lang="en-US" dirty="0"/>
              <a:t>+1-757-876-1742</a:t>
            </a:r>
          </a:p>
        </p:txBody>
      </p:sp>
    </p:spTree>
    <p:extLst>
      <p:ext uri="{BB962C8B-B14F-4D97-AF65-F5344CB8AC3E}">
        <p14:creationId xmlns:p14="http://schemas.microsoft.com/office/powerpoint/2010/main" val="857508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B7E77-ED02-F84E-83E1-7EC55EE13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379"/>
            <a:ext cx="10515600" cy="609600"/>
          </a:xfrm>
        </p:spPr>
        <p:txBody>
          <a:bodyPr>
            <a:normAutofit/>
          </a:bodyPr>
          <a:lstStyle/>
          <a:p>
            <a:r>
              <a:rPr lang="en-US" sz="3600" dirty="0"/>
              <a:t>Recent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25DF0-D783-6140-AF93-32141FC7F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7" y="967734"/>
            <a:ext cx="7885216" cy="5422984"/>
          </a:xfrm>
        </p:spPr>
        <p:txBody>
          <a:bodyPr/>
          <a:lstStyle/>
          <a:p>
            <a:r>
              <a:rPr lang="en-US" dirty="0"/>
              <a:t>Sept. 14 – 18</a:t>
            </a:r>
          </a:p>
          <a:p>
            <a:pPr lvl="1"/>
            <a:r>
              <a:rPr lang="en-US" dirty="0"/>
              <a:t>LERF was run for isotope irradiations </a:t>
            </a:r>
          </a:p>
          <a:p>
            <a:r>
              <a:rPr lang="en-US" dirty="0"/>
              <a:t>Sept. 23</a:t>
            </a:r>
          </a:p>
          <a:p>
            <a:pPr lvl="1"/>
            <a:r>
              <a:rPr lang="en-US" dirty="0"/>
              <a:t>Shield blocks were removed from the LERF truck ramp</a:t>
            </a:r>
          </a:p>
          <a:p>
            <a:r>
              <a:rPr lang="en-US" dirty="0"/>
              <a:t>Sept. 28</a:t>
            </a:r>
          </a:p>
          <a:p>
            <a:pPr lvl="1"/>
            <a:r>
              <a:rPr lang="en-US" dirty="0"/>
              <a:t>LCLS-II CM20 was removed from the LERF and transported to the test lab</a:t>
            </a:r>
          </a:p>
          <a:p>
            <a:r>
              <a:rPr lang="en-US" dirty="0"/>
              <a:t>Daily</a:t>
            </a:r>
          </a:p>
          <a:p>
            <a:pPr lvl="1"/>
            <a:r>
              <a:rPr lang="en-US" dirty="0"/>
              <a:t>Gamma spectroscopy performed on the irradiated Gallium sample</a:t>
            </a:r>
          </a:p>
          <a:p>
            <a:pPr lvl="1"/>
            <a:r>
              <a:rPr lang="en-US" dirty="0"/>
              <a:t>Calibration of temperature sensors</a:t>
            </a:r>
          </a:p>
          <a:p>
            <a:endParaRPr lang="en-US" dirty="0"/>
          </a:p>
        </p:txBody>
      </p:sp>
      <p:sp>
        <p:nvSpPr>
          <p:cNvPr id="4" name="AutoShape 2" descr="IMG_0170.jpg">
            <a:extLst>
              <a:ext uri="{FF2B5EF4-FFF2-40B4-BE49-F238E27FC236}">
                <a16:creationId xmlns:a16="http://schemas.microsoft.com/office/drawing/2014/main" id="{03979457-6734-4C46-9597-A0C8CF746D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95648-CDBF-624E-88E5-27A431E57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909" y="753979"/>
            <a:ext cx="4524439" cy="603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25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E4AE-647B-3D4E-A685-4A408D8CA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004"/>
            <a:ext cx="10515600" cy="665018"/>
          </a:xfrm>
        </p:spPr>
        <p:txBody>
          <a:bodyPr>
            <a:normAutofit/>
          </a:bodyPr>
          <a:lstStyle/>
          <a:p>
            <a:r>
              <a:rPr lang="en-US" sz="3600" dirty="0"/>
              <a:t>Things that need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18235-C9AA-FF40-90EB-98B2E056B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3" y="914400"/>
            <a:ext cx="11258797" cy="5262563"/>
          </a:xfrm>
        </p:spPr>
        <p:txBody>
          <a:bodyPr/>
          <a:lstStyle/>
          <a:p>
            <a:r>
              <a:rPr lang="en-US" dirty="0"/>
              <a:t>Quarter CM cavity #3 HPA still tries on crowbar</a:t>
            </a:r>
          </a:p>
          <a:p>
            <a:r>
              <a:rPr lang="en-US" dirty="0"/>
              <a:t>Remove clean room from LERF vault and deliver to test lab</a:t>
            </a:r>
          </a:p>
          <a:p>
            <a:endParaRPr lang="en-US" dirty="0"/>
          </a:p>
          <a:p>
            <a:r>
              <a:rPr lang="en-US" dirty="0"/>
              <a:t>Extend side cooling plates on base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776B2-4C0F-DF45-B91B-07BB8CDE7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793" y="1864426"/>
            <a:ext cx="4213537" cy="499357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540C13-91A0-4845-8A0B-5332CBC717C2}"/>
              </a:ext>
            </a:extLst>
          </p:cNvPr>
          <p:cNvCxnSpPr/>
          <p:nvPr/>
        </p:nvCxnSpPr>
        <p:spPr>
          <a:xfrm>
            <a:off x="5569527" y="2707574"/>
            <a:ext cx="3788229" cy="300445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517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7911"/>
            <a:ext cx="12192000" cy="1224107"/>
          </a:xfrm>
        </p:spPr>
        <p:txBody>
          <a:bodyPr anchor="ctr"/>
          <a:lstStyle/>
          <a:p>
            <a:pPr algn="ctr"/>
            <a:r>
              <a:rPr lang="en-US" dirty="0"/>
              <a:t>1kW THERMAL ANALYSIS </a:t>
            </a:r>
            <a:r>
              <a:rPr lang="en-US" dirty="0" err="1"/>
              <a:t>FLUKA</a:t>
            </a:r>
            <a:r>
              <a:rPr lang="en-US" dirty="0"/>
              <a:t> (SIDE PLATE EXTENSION)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7911533" y="6395918"/>
            <a:ext cx="1637866" cy="365125"/>
          </a:xfrm>
        </p:spPr>
        <p:txBody>
          <a:bodyPr/>
          <a:lstStyle/>
          <a:p>
            <a:fld id="{C1B74398-39EA-0749-9F74-6FE982C11DA9}" type="datetime2">
              <a:rPr lang="en-US" smtClean="0"/>
              <a:pPr/>
              <a:t>Wednesday, September 30, 2020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72154" y="6395918"/>
            <a:ext cx="1867593" cy="420862"/>
          </a:xfrm>
        </p:spPr>
        <p:txBody>
          <a:bodyPr/>
          <a:lstStyle/>
          <a:p>
            <a:r>
              <a:rPr lang="en-US" dirty="0"/>
              <a:t>JOE GUBELI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312"/>
            <a:ext cx="5943600" cy="392754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4466" y="5207860"/>
            <a:ext cx="2843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SIDE PLATES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00937" y="5198639"/>
            <a:ext cx="2976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EXTENDED SIDE PLATES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1263" y="1280312"/>
            <a:ext cx="5943600" cy="392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15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47FDA-244A-B043-A026-4E690E00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380"/>
            <a:ext cx="10515600" cy="689810"/>
          </a:xfrm>
        </p:spPr>
        <p:txBody>
          <a:bodyPr>
            <a:normAutofit/>
          </a:bodyPr>
          <a:lstStyle/>
          <a:p>
            <a:r>
              <a:rPr lang="en-US" sz="3600" dirty="0"/>
              <a:t>Future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34B22-DD0B-D241-AD43-630209263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4190"/>
            <a:ext cx="10515600" cy="58883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Week of October 12</a:t>
            </a:r>
          </a:p>
          <a:p>
            <a:pPr lvl="1"/>
            <a:r>
              <a:rPr lang="en-US" dirty="0"/>
              <a:t>ERR Review for 5 </a:t>
            </a:r>
            <a:r>
              <a:rPr lang="en-US" dirty="0" err="1"/>
              <a:t>kwatt</a:t>
            </a:r>
            <a:r>
              <a:rPr lang="en-US" dirty="0"/>
              <a:t> irradiation </a:t>
            </a:r>
          </a:p>
          <a:p>
            <a:r>
              <a:rPr lang="en-US" dirty="0"/>
              <a:t>Week of October 26</a:t>
            </a:r>
          </a:p>
          <a:p>
            <a:pPr lvl="1"/>
            <a:r>
              <a:rPr lang="en-US" dirty="0"/>
              <a:t>Reinstall shield blocks</a:t>
            </a:r>
          </a:p>
          <a:p>
            <a:r>
              <a:rPr lang="en-US" dirty="0"/>
              <a:t>November 9 – 12</a:t>
            </a:r>
          </a:p>
          <a:p>
            <a:pPr lvl="1"/>
            <a:r>
              <a:rPr lang="en-US" dirty="0"/>
              <a:t>Re-run “Stack' arrangement using metallic Ga71 (1 hour, 100 watts)</a:t>
            </a:r>
          </a:p>
          <a:p>
            <a:pPr lvl="1"/>
            <a:r>
              <a:rPr lang="en-US" dirty="0"/>
              <a:t>Run solid block of graphite to validate temperatures (~20 minutes, 5 kw)</a:t>
            </a:r>
          </a:p>
          <a:p>
            <a:pPr lvl="1"/>
            <a:r>
              <a:rPr lang="en-US" dirty="0"/>
              <a:t>Run graphite crucible with natural occurring Gallium for 30 hours, this sample would not leave JLab - gamma spec done by </a:t>
            </a:r>
            <a:r>
              <a:rPr lang="en-US" dirty="0" err="1"/>
              <a:t>RadCon</a:t>
            </a:r>
            <a:r>
              <a:rPr lang="en-US" dirty="0"/>
              <a:t> to validate </a:t>
            </a:r>
            <a:r>
              <a:rPr lang="en-US" dirty="0" err="1"/>
              <a:t>Fluka</a:t>
            </a:r>
            <a:r>
              <a:rPr lang="en-US" dirty="0"/>
              <a:t> model</a:t>
            </a:r>
          </a:p>
          <a:p>
            <a:r>
              <a:rPr lang="en-US" dirty="0"/>
              <a:t>January 11 – 14</a:t>
            </a:r>
          </a:p>
          <a:p>
            <a:pPr lvl="1"/>
            <a:r>
              <a:rPr lang="en-US" dirty="0"/>
              <a:t>Possible “Stack” exposure w/</a:t>
            </a:r>
            <a:r>
              <a:rPr lang="en-US" dirty="0" err="1"/>
              <a:t>metalic</a:t>
            </a:r>
            <a:r>
              <a:rPr lang="en-US" dirty="0"/>
              <a:t> Ga71 to refine </a:t>
            </a:r>
            <a:r>
              <a:rPr lang="en-US" dirty="0" err="1"/>
              <a:t>Fluka</a:t>
            </a:r>
            <a:r>
              <a:rPr lang="en-US" dirty="0"/>
              <a:t> results</a:t>
            </a:r>
          </a:p>
          <a:p>
            <a:pPr lvl="1"/>
            <a:r>
              <a:rPr lang="en-US" dirty="0"/>
              <a:t>Run naturally occurring Gallium at 5 kw  </a:t>
            </a:r>
          </a:p>
          <a:p>
            <a:r>
              <a:rPr lang="en-US" dirty="0"/>
              <a:t>May (Depends on </a:t>
            </a:r>
            <a:r>
              <a:rPr lang="en-US"/>
              <a:t>CHL status)</a:t>
            </a:r>
            <a:endParaRPr lang="en-US" dirty="0"/>
          </a:p>
          <a:p>
            <a:pPr lvl="1"/>
            <a:r>
              <a:rPr lang="en-US" dirty="0"/>
              <a:t>Run new 50 kw target at 5 kw to validate design &amp;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990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243</Words>
  <Application>Microsoft Macintosh PowerPoint</Application>
  <PresentationFormat>Widescreen</PresentationFormat>
  <Paragraphs>38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Isotope Production Update Sept. 30, 2020</vt:lpstr>
      <vt:lpstr>Recent Activities</vt:lpstr>
      <vt:lpstr>Things that need attention</vt:lpstr>
      <vt:lpstr>1kW THERMAL ANALYSIS FLUKA (SIDE PLATE EXTENSION)</vt:lpstr>
      <vt:lpstr>Future Activities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Jordan</dc:creator>
  <cp:lastModifiedBy>Kevin Jordan</cp:lastModifiedBy>
  <cp:revision>8</cp:revision>
  <dcterms:created xsi:type="dcterms:W3CDTF">2020-09-30T13:22:26Z</dcterms:created>
  <dcterms:modified xsi:type="dcterms:W3CDTF">2020-09-30T14:31:24Z</dcterms:modified>
</cp:coreProperties>
</file>