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312" r:id="rId3"/>
    <p:sldId id="282" r:id="rId4"/>
    <p:sldId id="292" r:id="rId5"/>
    <p:sldId id="277" r:id="rId6"/>
    <p:sldId id="313" r:id="rId7"/>
  </p:sldIdLst>
  <p:sldSz cx="9144000" cy="6858000" type="screen4x3"/>
  <p:notesSz cx="6934200" cy="92329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63" autoAdjust="0"/>
    <p:restoredTop sz="85439" autoAdjust="0"/>
  </p:normalViewPr>
  <p:slideViewPr>
    <p:cSldViewPr snapToGrid="0" snapToObjects="1" showGuides="1">
      <p:cViewPr varScale="1">
        <p:scale>
          <a:sx n="64" d="100"/>
          <a:sy n="64" d="100"/>
        </p:scale>
        <p:origin x="82" y="53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1645"/>
          </a:xfrm>
          <a:prstGeom prst="rect">
            <a:avLst/>
          </a:prstGeom>
        </p:spPr>
        <p:txBody>
          <a:bodyPr vert="horz" lIns="92382" tIns="46191" rIns="92382" bIns="4619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775" y="0"/>
            <a:ext cx="3004820" cy="461645"/>
          </a:xfrm>
          <a:prstGeom prst="rect">
            <a:avLst/>
          </a:prstGeom>
        </p:spPr>
        <p:txBody>
          <a:bodyPr vert="horz" lIns="92382" tIns="46191" rIns="92382" bIns="46191" rtlCol="0"/>
          <a:lstStyle>
            <a:lvl1pPr algn="r">
              <a:defRPr sz="1200"/>
            </a:lvl1pPr>
          </a:lstStyle>
          <a:p>
            <a:fld id="{9EE1124A-8259-2F43-AA9E-1AB80762BA4E}" type="datetimeFigureOut">
              <a:rPr lang="en-US" smtClean="0"/>
              <a:pPr/>
              <a:t>2/24/2017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8875" y="692150"/>
            <a:ext cx="4616450" cy="3462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82" tIns="46191" rIns="92382" bIns="4619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420" y="4385628"/>
            <a:ext cx="5547360" cy="4154805"/>
          </a:xfrm>
          <a:prstGeom prst="rect">
            <a:avLst/>
          </a:prstGeom>
        </p:spPr>
        <p:txBody>
          <a:bodyPr vert="horz" lIns="92382" tIns="46191" rIns="92382" bIns="4619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9653"/>
            <a:ext cx="3004820" cy="461645"/>
          </a:xfrm>
          <a:prstGeom prst="rect">
            <a:avLst/>
          </a:prstGeom>
        </p:spPr>
        <p:txBody>
          <a:bodyPr vert="horz" lIns="92382" tIns="46191" rIns="92382" bIns="4619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775" y="8769653"/>
            <a:ext cx="3004820" cy="461645"/>
          </a:xfrm>
          <a:prstGeom prst="rect">
            <a:avLst/>
          </a:prstGeom>
        </p:spPr>
        <p:txBody>
          <a:bodyPr vert="horz" lIns="92382" tIns="46191" rIns="92382" bIns="46191" rtlCol="0" anchor="b"/>
          <a:lstStyle>
            <a:lvl1pPr algn="r">
              <a:defRPr sz="1200"/>
            </a:lvl1pPr>
          </a:lstStyle>
          <a:p>
            <a:fld id="{16653114-0D40-384A-9E11-76EB88F8D7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643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1AEAB4-E0FA-4491-A345-72E4CC8F615C}" type="slidenum">
              <a:rPr lang="en-US" altLang="en-US"/>
              <a:pPr/>
              <a:t>5</a:t>
            </a:fld>
            <a:endParaRPr lang="en-US" alt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1AEAB4-E0FA-4491-A345-72E4CC8F615C}" type="slidenum">
              <a:rPr lang="en-US" altLang="en-US"/>
              <a:pPr/>
              <a:t>6</a:t>
            </a:fld>
            <a:endParaRPr lang="en-US" alt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93428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C9A48C-97D7-4B40-96F2-F0841CEA16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C9A48C-97D7-4B40-96F2-F0841CEA16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876015"/>
            <a:ext cx="4038600" cy="541505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76015"/>
            <a:ext cx="4038600" cy="541505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C9A48C-97D7-4B40-96F2-F0841CEA16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5255" y="921729"/>
            <a:ext cx="4040188" cy="76304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255" y="1684769"/>
            <a:ext cx="4040188" cy="45989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3080" y="921729"/>
            <a:ext cx="4041775" cy="76304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3080" y="1684769"/>
            <a:ext cx="4041775" cy="45989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C9A48C-97D7-4B40-96F2-F0841CEA16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C9A48C-97D7-4B40-96F2-F0841CEA16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C9A48C-97D7-4B40-96F2-F0841CEA16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5679"/>
            <a:ext cx="3008313" cy="110878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55878"/>
            <a:ext cx="5111750" cy="558483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64664"/>
            <a:ext cx="3008313" cy="447604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C9A48C-97D7-4B40-96F2-F0841CEA16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90301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8102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46974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C9A48C-97D7-4B40-96F2-F0841CEA16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2880" y="51206"/>
            <a:ext cx="8705088" cy="6071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" y="877824"/>
            <a:ext cx="8705088" cy="5248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>
          <a:xfrm>
            <a:off x="1222248" y="6456300"/>
            <a:ext cx="41019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>
          <a:xfrm>
            <a:off x="5324246" y="64563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C9A48C-97D7-4B40-96F2-F0841CEA16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4343CA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660066"/>
        </a:buClr>
        <a:buFont typeface="Arial"/>
        <a:buChar char="•"/>
        <a:defRPr sz="2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8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5813" indent="-227013" algn="l" defTabSz="457200" rtl="0" eaLnBrk="1" latinLnBrk="0" hangingPunct="1">
        <a:spcBef>
          <a:spcPct val="20000"/>
        </a:spcBef>
        <a:buFont typeface="Arial"/>
        <a:buNone/>
        <a:defRPr sz="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180" y="2130425"/>
            <a:ext cx="8549640" cy="1470025"/>
          </a:xfrm>
        </p:spPr>
        <p:txBody>
          <a:bodyPr/>
          <a:lstStyle/>
          <a:p>
            <a:r>
              <a:rPr lang="en-US" dirty="0" smtClean="0"/>
              <a:t>JLAB 9-hole Golf League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52374" y="51206"/>
            <a:ext cx="9575597" cy="607162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League Officers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4649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President – Mike Spata</a:t>
            </a:r>
          </a:p>
          <a:p>
            <a:r>
              <a:rPr lang="en-US" dirty="0"/>
              <a:t>Vice </a:t>
            </a:r>
            <a:r>
              <a:rPr lang="en-US" dirty="0" smtClean="0"/>
              <a:t>President – Wes Moore</a:t>
            </a:r>
          </a:p>
          <a:p>
            <a:r>
              <a:rPr lang="en-US" dirty="0"/>
              <a:t>League Scheduler/Scoring – Tom </a:t>
            </a:r>
            <a:r>
              <a:rPr lang="en-US" dirty="0" err="1"/>
              <a:t>Carstens</a:t>
            </a:r>
            <a:endParaRPr lang="en-US" dirty="0"/>
          </a:p>
          <a:p>
            <a:r>
              <a:rPr lang="en-US" dirty="0" smtClean="0"/>
              <a:t>Web Administrator/Scoring – Kelly Tremblay</a:t>
            </a:r>
          </a:p>
          <a:p>
            <a:r>
              <a:rPr lang="en-US" dirty="0" smtClean="0"/>
              <a:t>Treasurer – Phil Adderley</a:t>
            </a:r>
          </a:p>
          <a:p>
            <a:r>
              <a:rPr lang="en-US" dirty="0" smtClean="0"/>
              <a:t>Rules Committee – Mark Wiseman, Chris </a:t>
            </a:r>
            <a:r>
              <a:rPr lang="en-US" dirty="0" err="1" smtClean="0"/>
              <a:t>Dreyfuss</a:t>
            </a:r>
            <a:r>
              <a:rPr lang="en-US" dirty="0" smtClean="0"/>
              <a:t>, Bert </a:t>
            </a:r>
            <a:r>
              <a:rPr lang="en-US" dirty="0" err="1" smtClean="0"/>
              <a:t>Manzlak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C9A48C-97D7-4B40-96F2-F0841CEA16C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97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52374" y="51206"/>
            <a:ext cx="9575597" cy="607162"/>
          </a:xfrm>
        </p:spPr>
        <p:txBody>
          <a:bodyPr/>
          <a:lstStyle/>
          <a:p>
            <a:r>
              <a:rPr lang="en-US" dirty="0" smtClean="0"/>
              <a:t>Golf Course Information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C9A48C-97D7-4B40-96F2-F0841CEA16C0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9056" y="853782"/>
            <a:ext cx="6545888" cy="5554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4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52374" y="51206"/>
            <a:ext cx="9575597" cy="607162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Survey Results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4649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NNGC, Monday, Double Elimination – 24</a:t>
            </a:r>
          </a:p>
          <a:p>
            <a:r>
              <a:rPr lang="en-US" dirty="0" smtClean="0"/>
              <a:t>NNGC, Monday, Single Elimination – 2</a:t>
            </a:r>
          </a:p>
          <a:p>
            <a:r>
              <a:rPr lang="en-US" dirty="0" smtClean="0"/>
              <a:t>NNGC, Monday, no preference </a:t>
            </a:r>
            <a:r>
              <a:rPr lang="en-US" dirty="0"/>
              <a:t>–</a:t>
            </a:r>
            <a:r>
              <a:rPr lang="en-US" dirty="0" smtClean="0"/>
              <a:t> 1</a:t>
            </a:r>
          </a:p>
          <a:p>
            <a:r>
              <a:rPr lang="en-US" dirty="0"/>
              <a:t>NNGC, </a:t>
            </a:r>
            <a:r>
              <a:rPr lang="en-US" dirty="0" smtClean="0"/>
              <a:t>no preference, </a:t>
            </a:r>
            <a:r>
              <a:rPr lang="en-US" dirty="0"/>
              <a:t>Single Elimination – </a:t>
            </a:r>
            <a:r>
              <a:rPr lang="en-US" dirty="0" smtClean="0"/>
              <a:t>1</a:t>
            </a:r>
          </a:p>
          <a:p>
            <a:r>
              <a:rPr lang="en-US" dirty="0" smtClean="0"/>
              <a:t>NNGC, Tuesday, Single Elimination – 1</a:t>
            </a:r>
          </a:p>
          <a:p>
            <a:r>
              <a:rPr lang="en-US" dirty="0"/>
              <a:t>NNGC, Tuesday, no preference – 1 </a:t>
            </a:r>
          </a:p>
          <a:p>
            <a:r>
              <a:rPr lang="en-US" dirty="0" smtClean="0"/>
              <a:t>NNGC, no preference, no preference – 3</a:t>
            </a:r>
          </a:p>
          <a:p>
            <a:r>
              <a:rPr lang="en-US" dirty="0" smtClean="0"/>
              <a:t>Hamptons, Monday, Double Elimination – 3</a:t>
            </a:r>
          </a:p>
          <a:p>
            <a:r>
              <a:rPr lang="en-US" dirty="0" smtClean="0"/>
              <a:t>Hamptons</a:t>
            </a:r>
            <a:r>
              <a:rPr lang="en-US" dirty="0"/>
              <a:t>, </a:t>
            </a:r>
            <a:r>
              <a:rPr lang="en-US" dirty="0" smtClean="0"/>
              <a:t>Thursday</a:t>
            </a:r>
            <a:r>
              <a:rPr lang="en-US" dirty="0"/>
              <a:t>, Double Elimination – </a:t>
            </a:r>
            <a:r>
              <a:rPr lang="en-US" dirty="0" smtClean="0"/>
              <a:t>1</a:t>
            </a:r>
          </a:p>
          <a:p>
            <a:r>
              <a:rPr lang="en-US" dirty="0"/>
              <a:t>Kiln </a:t>
            </a:r>
            <a:r>
              <a:rPr lang="en-US" dirty="0" smtClean="0"/>
              <a:t>Creek, no preference, no preference – 1</a:t>
            </a:r>
          </a:p>
          <a:p>
            <a:endParaRPr lang="en-US" dirty="0"/>
          </a:p>
          <a:p>
            <a:r>
              <a:rPr lang="en-US" dirty="0" smtClean="0"/>
              <a:t>Willing Captains - 9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C9A48C-97D7-4B40-96F2-F0841CEA16C0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94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1"/>
          <p:cNvSpPr txBox="1">
            <a:spLocks/>
          </p:cNvSpPr>
          <p:nvPr/>
        </p:nvSpPr>
        <p:spPr>
          <a:xfrm>
            <a:off x="-252374" y="51206"/>
            <a:ext cx="9575597" cy="6071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General Information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C9A48C-97D7-4B40-96F2-F0841CEA16C0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457200" y="931977"/>
            <a:ext cx="8229600" cy="4525963"/>
          </a:xfrm>
        </p:spPr>
        <p:txBody>
          <a:bodyPr>
            <a:noAutofit/>
          </a:bodyPr>
          <a:lstStyle/>
          <a:p>
            <a:r>
              <a:rPr lang="en-US" sz="2000" dirty="0" smtClean="0"/>
              <a:t>Pay $20.00 dues to Phil Adderley before league play begins</a:t>
            </a:r>
          </a:p>
          <a:p>
            <a:r>
              <a:rPr lang="en-US" sz="2000" dirty="0" smtClean="0"/>
              <a:t>Teams will be selected using a draft by top 8 players from last year</a:t>
            </a:r>
          </a:p>
          <a:p>
            <a:pPr lvl="1"/>
            <a:r>
              <a:rPr lang="en-US" sz="1600" dirty="0" smtClean="0"/>
              <a:t>Kelly Dixon, Chris </a:t>
            </a:r>
            <a:r>
              <a:rPr lang="en-US" sz="1600" dirty="0" err="1" smtClean="0"/>
              <a:t>Dreyfuss</a:t>
            </a:r>
            <a:r>
              <a:rPr lang="en-US" sz="1600" dirty="0" smtClean="0"/>
              <a:t>, Gary </a:t>
            </a:r>
            <a:r>
              <a:rPr lang="en-US" sz="1600" dirty="0" err="1" smtClean="0"/>
              <a:t>Croke</a:t>
            </a:r>
            <a:r>
              <a:rPr lang="en-US" sz="1600" dirty="0" smtClean="0"/>
              <a:t>, Wes Moore, Phil Kessler, Keith Blackburn, Danny </a:t>
            </a:r>
            <a:r>
              <a:rPr lang="en-US" sz="1600" dirty="0" err="1" smtClean="0"/>
              <a:t>Machie</a:t>
            </a:r>
            <a:r>
              <a:rPr lang="en-US" sz="1600" dirty="0" smtClean="0"/>
              <a:t>, Joe Thomas</a:t>
            </a:r>
          </a:p>
          <a:p>
            <a:r>
              <a:rPr lang="en-US" sz="2000" dirty="0" smtClean="0"/>
              <a:t>New golfers must play two 9-hole practice rounds to establish handicap</a:t>
            </a:r>
          </a:p>
          <a:p>
            <a:r>
              <a:rPr lang="en-US" sz="2000" dirty="0" smtClean="0"/>
              <a:t>League play will begin on April 10.</a:t>
            </a:r>
          </a:p>
          <a:p>
            <a:r>
              <a:rPr lang="en-US" sz="2000" dirty="0" smtClean="0"/>
              <a:t>Get-Ready Golf Program</a:t>
            </a:r>
          </a:p>
          <a:p>
            <a:pPr lvl="1"/>
            <a:r>
              <a:rPr lang="en-US" sz="2000" dirty="0" smtClean="0"/>
              <a:t>5 weekly lessons starting mid March at Kiln Creek</a:t>
            </a:r>
          </a:p>
          <a:p>
            <a:pPr lvl="2"/>
            <a:r>
              <a:rPr lang="en-US" sz="1600" dirty="0" smtClean="0"/>
              <a:t>Putting, Chipping, Sand Traps, Iron play, Driving</a:t>
            </a:r>
          </a:p>
          <a:p>
            <a:pPr lvl="1"/>
            <a:r>
              <a:rPr lang="en-US" sz="2000" dirty="0" smtClean="0"/>
              <a:t>Over past two years we have had more than 10 sign up</a:t>
            </a:r>
          </a:p>
          <a:p>
            <a:pPr lvl="1"/>
            <a:r>
              <a:rPr lang="en-US" sz="2000" dirty="0" smtClean="0"/>
              <a:t>Cost is $99.00</a:t>
            </a:r>
          </a:p>
          <a:p>
            <a:pPr lvl="1"/>
            <a:r>
              <a:rPr lang="en-US" sz="2000" dirty="0" smtClean="0"/>
              <a:t>Survey will be sent before the end of the week</a:t>
            </a:r>
          </a:p>
          <a:p>
            <a:pPr lvl="1"/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56618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1"/>
          <p:cNvSpPr txBox="1">
            <a:spLocks/>
          </p:cNvSpPr>
          <p:nvPr/>
        </p:nvSpPr>
        <p:spPr>
          <a:xfrm>
            <a:off x="-252374" y="51206"/>
            <a:ext cx="9575597" cy="6071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Proposed Rules Changes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C9A48C-97D7-4B40-96F2-F0841CEA16C0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457200" y="931977"/>
            <a:ext cx="8229600" cy="4525963"/>
          </a:xfrm>
        </p:spPr>
        <p:txBody>
          <a:bodyPr>
            <a:noAutofit/>
          </a:bodyPr>
          <a:lstStyle/>
          <a:p>
            <a:r>
              <a:rPr lang="en-US" sz="2000" dirty="0" smtClean="0"/>
              <a:t>The rules committee met to draft proposed changes. We are still working through the details but here are some of the highlights:</a:t>
            </a:r>
          </a:p>
          <a:p>
            <a:pPr lvl="1"/>
            <a:r>
              <a:rPr lang="en-US" sz="1600" dirty="0" smtClean="0"/>
              <a:t>Rules changes will be voted on and adopted by league officers after a short review and comment period by league members.</a:t>
            </a:r>
          </a:p>
          <a:p>
            <a:pPr lvl="1"/>
            <a:r>
              <a:rPr lang="en-US" sz="1600" dirty="0" smtClean="0"/>
              <a:t>Rewriting text to make the rules independent of specific persons or years</a:t>
            </a:r>
          </a:p>
          <a:p>
            <a:pPr lvl="1"/>
            <a:r>
              <a:rPr lang="en-US" sz="1600" dirty="0" smtClean="0"/>
              <a:t>Adding a section on how handicaps are determined.</a:t>
            </a:r>
          </a:p>
          <a:p>
            <a:pPr lvl="1"/>
            <a:r>
              <a:rPr lang="en-US" sz="1600" dirty="0"/>
              <a:t>If </a:t>
            </a:r>
            <a:r>
              <a:rPr lang="en-US" sz="1600" dirty="0"/>
              <a:t>two players in the line-up for a team have the same handicap, the captain will determine the seed order prior to the </a:t>
            </a:r>
            <a:r>
              <a:rPr lang="en-US" sz="1600" dirty="0" smtClean="0"/>
              <a:t>matches </a:t>
            </a:r>
            <a:r>
              <a:rPr lang="en-US" sz="1600" dirty="0"/>
              <a:t>being posted</a:t>
            </a:r>
            <a:r>
              <a:rPr lang="en-US" sz="1600" dirty="0" smtClean="0"/>
              <a:t>.</a:t>
            </a:r>
          </a:p>
          <a:p>
            <a:pPr lvl="1"/>
            <a:r>
              <a:rPr lang="en-US" sz="1600" dirty="0" smtClean="0"/>
              <a:t>Final line-ups due by 5 pm Friday. Changes before a specific time on Monday will require reshuffling matches based on handicap. We haven't picked the time yet.</a:t>
            </a:r>
          </a:p>
          <a:p>
            <a:pPr lvl="1"/>
            <a:r>
              <a:rPr lang="en-US" sz="1600" dirty="0" smtClean="0"/>
              <a:t>Regular season champions receive an award as do tournament champions.</a:t>
            </a:r>
          </a:p>
          <a:p>
            <a:pPr lvl="1"/>
            <a:r>
              <a:rPr lang="en-US" sz="1600" dirty="0" smtClean="0"/>
              <a:t>Debating tee box selection at the beginning of the season and clarifying how handicaps are affected by the choice.</a:t>
            </a:r>
          </a:p>
          <a:p>
            <a:pPr lvl="1"/>
            <a:r>
              <a:rPr lang="en-US" sz="1600" dirty="0" smtClean="0"/>
              <a:t>Clarifying guidance on how to deal with “</a:t>
            </a:r>
            <a:r>
              <a:rPr lang="en-US" sz="1600" dirty="0" err="1" smtClean="0"/>
              <a:t>gimees</a:t>
            </a:r>
            <a:r>
              <a:rPr lang="en-US" sz="1600" dirty="0" smtClean="0"/>
              <a:t>” on the greens.</a:t>
            </a:r>
          </a:p>
          <a:p>
            <a:pPr lvl="1"/>
            <a:r>
              <a:rPr lang="en-US" sz="1600" dirty="0" smtClean="0"/>
              <a:t>Considering keeping winter rules for entire season and adding specific info for hardpan in fairway and relief from roots.</a:t>
            </a:r>
          </a:p>
          <a:p>
            <a:pPr lvl="1"/>
            <a:r>
              <a:rPr lang="en-US" sz="1600" dirty="0" smtClean="0"/>
              <a:t>Asking golfers to take photo of scorecard with smart phone and immediately send to scorers to eliminate delays in posting results.</a:t>
            </a:r>
          </a:p>
        </p:txBody>
      </p:sp>
    </p:spTree>
    <p:extLst>
      <p:ext uri="{BB962C8B-B14F-4D97-AF65-F5344CB8AC3E}">
        <p14:creationId xmlns:p14="http://schemas.microsoft.com/office/powerpoint/2010/main" val="91112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LabPowerPointMain-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Theme3</Template>
  <TotalTime>14912</TotalTime>
  <Words>474</Words>
  <Application>Microsoft Office PowerPoint</Application>
  <PresentationFormat>On-screen Show (4:3)</PresentationFormat>
  <Paragraphs>53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JLabPowerPointMain-3</vt:lpstr>
      <vt:lpstr>JLAB 9-hole Golf League 2017</vt:lpstr>
      <vt:lpstr>League Officers</vt:lpstr>
      <vt:lpstr>Golf Course Information</vt:lpstr>
      <vt:lpstr>Survey Results</vt:lpstr>
      <vt:lpstr>PowerPoint Presentation</vt:lpstr>
      <vt:lpstr>PowerPoint Presentation</vt:lpstr>
    </vt:vector>
  </TitlesOfParts>
  <Company>Jefferson 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Erin Clifton</dc:creator>
  <cp:lastModifiedBy>Michael Spata</cp:lastModifiedBy>
  <cp:revision>134</cp:revision>
  <cp:lastPrinted>2017-02-23T12:20:36Z</cp:lastPrinted>
  <dcterms:created xsi:type="dcterms:W3CDTF">2016-01-11T21:08:07Z</dcterms:created>
  <dcterms:modified xsi:type="dcterms:W3CDTF">2017-02-24T14:44:44Z</dcterms:modified>
</cp:coreProperties>
</file>