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312" r:id="rId3"/>
    <p:sldId id="277" r:id="rId4"/>
    <p:sldId id="313" r:id="rId5"/>
  </p:sldIdLst>
  <p:sldSz cx="9144000" cy="6858000" type="screen4x3"/>
  <p:notesSz cx="6934200" cy="9232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3" autoAdjust="0"/>
    <p:restoredTop sz="85439" autoAdjust="0"/>
  </p:normalViewPr>
  <p:slideViewPr>
    <p:cSldViewPr snapToGrid="0" snapToObjects="1" showGuides="1">
      <p:cViewPr>
        <p:scale>
          <a:sx n="75" d="100"/>
          <a:sy n="75" d="100"/>
        </p:scale>
        <p:origin x="-2628" y="-1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AEAB4-E0FA-4491-A345-72E4CC8F615C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AEAB4-E0FA-4491-A345-72E4CC8F615C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342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76015"/>
            <a:ext cx="4038600" cy="5415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76015"/>
            <a:ext cx="4038600" cy="5415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255" y="921729"/>
            <a:ext cx="4040188" cy="7630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255" y="1684769"/>
            <a:ext cx="4040188" cy="45989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3080" y="921729"/>
            <a:ext cx="4041775" cy="7630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3080" y="1684769"/>
            <a:ext cx="4041775" cy="45989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679"/>
            <a:ext cx="3008313" cy="11087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5878"/>
            <a:ext cx="5111750" cy="55848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64664"/>
            <a:ext cx="3008313" cy="44760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0301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102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6974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51206"/>
            <a:ext cx="8705088" cy="607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877824"/>
            <a:ext cx="8705088" cy="5248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1222248" y="6456300"/>
            <a:ext cx="4101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324246" y="64563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9A48C-97D7-4B40-96F2-F0841CEA1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4343CA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660066"/>
        </a:buClr>
        <a:buFont typeface="Arial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8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5813" indent="-227013" algn="l" defTabSz="457200" rtl="0" eaLnBrk="1" latinLnBrk="0" hangingPunct="1">
        <a:spcBef>
          <a:spcPct val="20000"/>
        </a:spcBef>
        <a:buFont typeface="Arial"/>
        <a:buNone/>
        <a:defRPr sz="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" y="2130425"/>
            <a:ext cx="8549640" cy="1470025"/>
          </a:xfrm>
        </p:spPr>
        <p:txBody>
          <a:bodyPr/>
          <a:lstStyle/>
          <a:p>
            <a:r>
              <a:rPr lang="en-US" dirty="0" smtClean="0"/>
              <a:t>JLAB 9-hole Golf League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374" y="51206"/>
            <a:ext cx="9575597" cy="607162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League Officers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649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President – Mike Spata</a:t>
            </a:r>
          </a:p>
          <a:p>
            <a:r>
              <a:rPr lang="en-US" dirty="0"/>
              <a:t>Vice </a:t>
            </a:r>
            <a:r>
              <a:rPr lang="en-US" dirty="0" smtClean="0"/>
              <a:t>President – Wes Moore</a:t>
            </a:r>
          </a:p>
          <a:p>
            <a:r>
              <a:rPr lang="en-US" dirty="0"/>
              <a:t>League Scheduler/Scoring – </a:t>
            </a:r>
            <a:r>
              <a:rPr lang="en-US" dirty="0" smtClean="0"/>
              <a:t>Vacant</a:t>
            </a:r>
            <a:endParaRPr lang="en-US" dirty="0"/>
          </a:p>
          <a:p>
            <a:r>
              <a:rPr lang="en-US" dirty="0" smtClean="0"/>
              <a:t>Web Administrator/Scoring – Kelly Tremblay</a:t>
            </a:r>
          </a:p>
          <a:p>
            <a:r>
              <a:rPr lang="en-US" dirty="0" smtClean="0"/>
              <a:t>Treasurer – Phil Adderley</a:t>
            </a:r>
          </a:p>
          <a:p>
            <a:r>
              <a:rPr lang="en-US" dirty="0" smtClean="0"/>
              <a:t>Rules Committee – Mark Wiseman, Chris </a:t>
            </a:r>
            <a:r>
              <a:rPr lang="en-US" dirty="0" err="1" smtClean="0"/>
              <a:t>Dreyfuss</a:t>
            </a:r>
            <a:r>
              <a:rPr lang="en-US" dirty="0" smtClean="0"/>
              <a:t>, Bert </a:t>
            </a:r>
            <a:r>
              <a:rPr lang="en-US" dirty="0" err="1" smtClean="0"/>
              <a:t>Manzlak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7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-252374" y="51206"/>
            <a:ext cx="9575597" cy="607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93197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Teams will be selected using a draft by top 8 players from last year</a:t>
            </a:r>
          </a:p>
          <a:p>
            <a:pPr lvl="1"/>
            <a:r>
              <a:rPr lang="en-US" sz="1600" dirty="0" smtClean="0"/>
              <a:t>Geoff Krafft, Kelly Dixon, Chris </a:t>
            </a:r>
            <a:r>
              <a:rPr lang="en-US" sz="1600" dirty="0" err="1" smtClean="0"/>
              <a:t>Dreyfuss</a:t>
            </a:r>
            <a:r>
              <a:rPr lang="en-US" sz="1600" dirty="0" smtClean="0"/>
              <a:t>, Wes Moore, </a:t>
            </a:r>
            <a:r>
              <a:rPr lang="en-US" sz="1600" dirty="0"/>
              <a:t>Gary </a:t>
            </a:r>
            <a:r>
              <a:rPr lang="en-US" sz="1600" dirty="0" err="1"/>
              <a:t>Croke</a:t>
            </a:r>
            <a:r>
              <a:rPr lang="en-US" sz="1600" dirty="0" smtClean="0"/>
              <a:t>, </a:t>
            </a:r>
            <a:r>
              <a:rPr lang="en-US" sz="1600" dirty="0"/>
              <a:t>Joe </a:t>
            </a:r>
            <a:r>
              <a:rPr lang="en-US" sz="1600" dirty="0" smtClean="0"/>
              <a:t>Thomas, Phil Kessler, </a:t>
            </a:r>
            <a:r>
              <a:rPr lang="en-US" sz="1600" dirty="0"/>
              <a:t>Danny </a:t>
            </a:r>
            <a:r>
              <a:rPr lang="en-US" sz="1600" dirty="0" err="1" smtClean="0"/>
              <a:t>Machie</a:t>
            </a:r>
            <a:r>
              <a:rPr lang="en-US" sz="1600" dirty="0"/>
              <a:t> </a:t>
            </a:r>
            <a:r>
              <a:rPr lang="en-US" sz="1600" dirty="0" smtClean="0"/>
              <a:t>(Alternates: Stephanie Dixon, Keith Blackburn)</a:t>
            </a:r>
          </a:p>
          <a:p>
            <a:r>
              <a:rPr lang="en-US" sz="2000" dirty="0"/>
              <a:t>New golfers must play two 9-hole practice rounds to establish </a:t>
            </a:r>
            <a:r>
              <a:rPr lang="en-US" sz="2000" dirty="0" smtClean="0"/>
              <a:t>handicap</a:t>
            </a:r>
          </a:p>
          <a:p>
            <a:r>
              <a:rPr lang="en-US" sz="2000" dirty="0" smtClean="0"/>
              <a:t>Pre-season </a:t>
            </a:r>
            <a:r>
              <a:rPr lang="en-US" sz="2000" dirty="0"/>
              <a:t>event on Monday, April </a:t>
            </a:r>
            <a:r>
              <a:rPr lang="en-US" sz="2000" dirty="0" smtClean="0"/>
              <a:t>2</a:t>
            </a:r>
            <a:r>
              <a:rPr lang="en-US" sz="2000" dirty="0"/>
              <a:t> </a:t>
            </a:r>
            <a:r>
              <a:rPr lang="en-US" sz="2000" dirty="0" smtClean="0"/>
              <a:t>good opportunity for handicap</a:t>
            </a:r>
            <a:endParaRPr lang="en-US" sz="2000" dirty="0"/>
          </a:p>
          <a:p>
            <a:r>
              <a:rPr lang="en-US" sz="2000" dirty="0"/>
              <a:t>League play will begin on </a:t>
            </a:r>
            <a:r>
              <a:rPr lang="en-US" sz="2000" dirty="0" smtClean="0"/>
              <a:t>Monday, April 9.</a:t>
            </a:r>
          </a:p>
          <a:p>
            <a:r>
              <a:rPr lang="en-US" sz="2000" dirty="0" smtClean="0"/>
              <a:t>Pay </a:t>
            </a:r>
            <a:r>
              <a:rPr lang="en-US" sz="2000" dirty="0"/>
              <a:t>$20.00 dues to Phil Adderley before league play </a:t>
            </a:r>
            <a:r>
              <a:rPr lang="en-US" sz="2000" dirty="0" smtClean="0"/>
              <a:t>begins</a:t>
            </a:r>
            <a:endParaRPr lang="en-US" sz="2000" dirty="0"/>
          </a:p>
          <a:p>
            <a:r>
              <a:rPr lang="en-US" sz="2000" dirty="0" smtClean="0"/>
              <a:t>Get-Ready </a:t>
            </a:r>
            <a:r>
              <a:rPr lang="en-US" sz="2000" dirty="0"/>
              <a:t>Golf Program</a:t>
            </a:r>
          </a:p>
          <a:p>
            <a:pPr lvl="1"/>
            <a:r>
              <a:rPr lang="en-US" sz="2000" dirty="0"/>
              <a:t>5 weekly lessons starting </a:t>
            </a:r>
            <a:r>
              <a:rPr lang="en-US" sz="2000" dirty="0" smtClean="0"/>
              <a:t>next week </a:t>
            </a:r>
            <a:r>
              <a:rPr lang="en-US" sz="2000" dirty="0"/>
              <a:t>at Kiln Creek</a:t>
            </a:r>
          </a:p>
          <a:p>
            <a:pPr lvl="2"/>
            <a:r>
              <a:rPr lang="en-US" sz="1600" dirty="0"/>
              <a:t>Putting, Chipping, Sand Traps, Iron play, Driving</a:t>
            </a:r>
          </a:p>
          <a:p>
            <a:pPr lvl="1"/>
            <a:r>
              <a:rPr lang="en-US" sz="2000" dirty="0" smtClean="0"/>
              <a:t>Typically held Thursday morning from 11:30 – 12:30</a:t>
            </a:r>
          </a:p>
          <a:p>
            <a:pPr lvl="1"/>
            <a:r>
              <a:rPr lang="en-US" sz="2000" dirty="0" smtClean="0"/>
              <a:t>Over the past three years we have had more than 10 sign up</a:t>
            </a:r>
          </a:p>
          <a:p>
            <a:pPr lvl="1"/>
            <a:r>
              <a:rPr lang="en-US" sz="2000" dirty="0" smtClean="0"/>
              <a:t>Cost is $99.00</a:t>
            </a:r>
          </a:p>
          <a:p>
            <a:pPr lvl="1"/>
            <a:r>
              <a:rPr lang="en-US" sz="2000" dirty="0" smtClean="0"/>
              <a:t>Please send me email if you’re interested</a:t>
            </a:r>
          </a:p>
          <a:p>
            <a:pPr lvl="1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6618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-252374" y="51206"/>
            <a:ext cx="9575597" cy="607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Proposed Rules Changes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9A48C-97D7-4B40-96F2-F0841CEA16C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93197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rules committee met to draft proposed changes. We are still working through the details but here are some of the highlights:</a:t>
            </a:r>
          </a:p>
          <a:p>
            <a:pPr lvl="1"/>
            <a:r>
              <a:rPr lang="en-US" sz="1600" dirty="0" smtClean="0"/>
              <a:t>Rules changes will be voted on and adopted by league officers after a short review and comment period by league members.</a:t>
            </a:r>
          </a:p>
          <a:p>
            <a:pPr lvl="1"/>
            <a:r>
              <a:rPr lang="en-US" sz="1600" dirty="0" smtClean="0"/>
              <a:t>Rewriting text to make the rules independent of specific persons or years</a:t>
            </a:r>
          </a:p>
          <a:p>
            <a:pPr lvl="1"/>
            <a:r>
              <a:rPr lang="en-US" sz="1600" dirty="0" smtClean="0"/>
              <a:t>Adding a section on how handicaps are determined.</a:t>
            </a:r>
          </a:p>
          <a:p>
            <a:pPr lvl="1"/>
            <a:r>
              <a:rPr lang="en-US" sz="1600" dirty="0"/>
              <a:t>If two players in the line-up for a team have the same handicap, the captain will determine the seed order prior to the </a:t>
            </a:r>
            <a:r>
              <a:rPr lang="en-US" sz="1600" dirty="0" smtClean="0"/>
              <a:t>matches </a:t>
            </a:r>
            <a:r>
              <a:rPr lang="en-US" sz="1600" dirty="0"/>
              <a:t>being posted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Final line-ups due by 5 pm Friday. Changes before a specific time on Monday will require reshuffling matches based on handicap. We haven't picked the time yet.</a:t>
            </a:r>
          </a:p>
          <a:p>
            <a:pPr lvl="1"/>
            <a:r>
              <a:rPr lang="en-US" sz="1600" dirty="0" smtClean="0"/>
              <a:t>Regular season champions receive an award as do tournament champions.</a:t>
            </a:r>
          </a:p>
          <a:p>
            <a:pPr lvl="1"/>
            <a:r>
              <a:rPr lang="en-US" sz="1600" dirty="0" smtClean="0"/>
              <a:t>Debating tee box selection at the beginning of the season and clarifying how handicaps are affected by the choice.</a:t>
            </a:r>
          </a:p>
          <a:p>
            <a:pPr lvl="1"/>
            <a:r>
              <a:rPr lang="en-US" sz="1600" dirty="0" smtClean="0"/>
              <a:t>Clarifying guidance on how to deal with “</a:t>
            </a:r>
            <a:r>
              <a:rPr lang="en-US" sz="1600" dirty="0" err="1" smtClean="0"/>
              <a:t>gimees</a:t>
            </a:r>
            <a:r>
              <a:rPr lang="en-US" sz="1600" dirty="0" smtClean="0"/>
              <a:t>” on the greens.</a:t>
            </a:r>
          </a:p>
          <a:p>
            <a:pPr lvl="1"/>
            <a:r>
              <a:rPr lang="en-US" sz="1600" dirty="0" smtClean="0"/>
              <a:t>Considering keeping winter rules for entire season and adding specific info for hardpan in fairway and relief from roots.</a:t>
            </a:r>
          </a:p>
          <a:p>
            <a:pPr lvl="1"/>
            <a:r>
              <a:rPr lang="en-US" sz="1600" dirty="0" smtClean="0"/>
              <a:t>Asking golfers to take photo of scorecard with smart phone and immediately send to scorers to eliminate delays in posting results.</a:t>
            </a:r>
          </a:p>
        </p:txBody>
      </p:sp>
    </p:spTree>
    <p:extLst>
      <p:ext uri="{BB962C8B-B14F-4D97-AF65-F5344CB8AC3E}">
        <p14:creationId xmlns:p14="http://schemas.microsoft.com/office/powerpoint/2010/main" val="9111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PowerPointMain-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15178</TotalTime>
  <Words>406</Words>
  <Application>Microsoft Office PowerPoint</Application>
  <PresentationFormat>On-screen Show (4:3)</PresentationFormat>
  <Paragraphs>39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JLabPowerPointMain-3</vt:lpstr>
      <vt:lpstr>JLAB 9-hole Golf League 2018</vt:lpstr>
      <vt:lpstr>League Officers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Erin Clifton</dc:creator>
  <cp:lastModifiedBy>Michael Spata</cp:lastModifiedBy>
  <cp:revision>140</cp:revision>
  <cp:lastPrinted>2017-02-23T12:20:36Z</cp:lastPrinted>
  <dcterms:created xsi:type="dcterms:W3CDTF">2016-01-11T21:08:07Z</dcterms:created>
  <dcterms:modified xsi:type="dcterms:W3CDTF">2018-03-15T15:24:07Z</dcterms:modified>
</cp:coreProperties>
</file>