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772" r:id="rId3"/>
    <p:sldMasterId id="2147483844" r:id="rId4"/>
  </p:sldMasterIdLst>
  <p:notesMasterIdLst>
    <p:notesMasterId r:id="rId8"/>
  </p:notesMasterIdLst>
  <p:handoutMasterIdLst>
    <p:handoutMasterId r:id="rId9"/>
  </p:handoutMasterIdLst>
  <p:sldIdLst>
    <p:sldId id="613" r:id="rId5"/>
    <p:sldId id="612" r:id="rId6"/>
    <p:sldId id="614" r:id="rId7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A0D565"/>
    <a:srgbClr val="3399FF"/>
    <a:srgbClr val="F9907B"/>
    <a:srgbClr val="FDE6D9"/>
    <a:srgbClr val="F5E9D9"/>
    <a:srgbClr val="DDF1E2"/>
    <a:srgbClr val="FF99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9" autoAdjust="0"/>
    <p:restoredTop sz="92127" autoAdjust="0"/>
  </p:normalViewPr>
  <p:slideViewPr>
    <p:cSldViewPr snapToGrid="0" snapToObjects="1"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pata" userId="S::spata@jlab.org::dcecbbc6-d1df-49e6-813b-76aa674c566c" providerId="AD" clId="Web-{7A07A7B4-BBAF-4829-B5CA-2B529E76DE93}"/>
    <pc:docChg chg="modSld">
      <pc:chgData name="Mike Spata" userId="S::spata@jlab.org::dcecbbc6-d1df-49e6-813b-76aa674c566c" providerId="AD" clId="Web-{7A07A7B4-BBAF-4829-B5CA-2B529E76DE93}" dt="2019-03-14T15:29:39.361" v="7" actId="20577"/>
      <pc:docMkLst>
        <pc:docMk/>
      </pc:docMkLst>
      <pc:sldChg chg="modSp">
        <pc:chgData name="Mike Spata" userId="S::spata@jlab.org::dcecbbc6-d1df-49e6-813b-76aa674c566c" providerId="AD" clId="Web-{7A07A7B4-BBAF-4829-B5CA-2B529E76DE93}" dt="2019-03-14T15:29:39.361" v="6" actId="20577"/>
        <pc:sldMkLst>
          <pc:docMk/>
          <pc:sldMk cId="3094533283" sldId="612"/>
        </pc:sldMkLst>
        <pc:spChg chg="mod">
          <ac:chgData name="Mike Spata" userId="S::spata@jlab.org::dcecbbc6-d1df-49e6-813b-76aa674c566c" providerId="AD" clId="Web-{7A07A7B4-BBAF-4829-B5CA-2B529E76DE93}" dt="2019-03-14T15:29:39.361" v="6" actId="20577"/>
          <ac:spMkLst>
            <pc:docMk/>
            <pc:sldMk cId="3094533283" sldId="612"/>
            <ac:spMk id="3" creationId="{00000000-0000-0000-0000-000000000000}"/>
          </ac:spMkLst>
        </pc:spChg>
      </pc:sldChg>
    </pc:docChg>
  </pc:docChgLst>
  <pc:docChgLst>
    <pc:chgData name="Mike Spata" userId="S::spata@jlab.org::dcecbbc6-d1df-49e6-813b-76aa674c566c" providerId="AD" clId="Web-{CC20EAB4-2CCF-43F5-A356-B8143C977564}"/>
    <pc:docChg chg="delSld modSld">
      <pc:chgData name="Mike Spata" userId="S::spata@jlab.org::dcecbbc6-d1df-49e6-813b-76aa674c566c" providerId="AD" clId="Web-{CC20EAB4-2CCF-43F5-A356-B8143C977564}" dt="2019-03-14T15:23:35.726" v="142" actId="20577"/>
      <pc:docMkLst>
        <pc:docMk/>
      </pc:docMkLst>
      <pc:sldChg chg="modSp">
        <pc:chgData name="Mike Spata" userId="S::spata@jlab.org::dcecbbc6-d1df-49e6-813b-76aa674c566c" providerId="AD" clId="Web-{CC20EAB4-2CCF-43F5-A356-B8143C977564}" dt="2019-03-14T15:23:35.726" v="141" actId="20577"/>
        <pc:sldMkLst>
          <pc:docMk/>
          <pc:sldMk cId="726072536" sldId="614"/>
        </pc:sldMkLst>
        <pc:spChg chg="mod">
          <ac:chgData name="Mike Spata" userId="S::spata@jlab.org::dcecbbc6-d1df-49e6-813b-76aa674c566c" providerId="AD" clId="Web-{CC20EAB4-2CCF-43F5-A356-B8143C977564}" dt="2019-03-14T15:23:35.726" v="141" actId="20577"/>
          <ac:spMkLst>
            <pc:docMk/>
            <pc:sldMk cId="726072536" sldId="614"/>
            <ac:spMk id="3" creationId="{00000000-0000-0000-0000-000000000000}"/>
          </ac:spMkLst>
        </pc:spChg>
      </pc:sldChg>
      <pc:sldChg chg="modSp del">
        <pc:chgData name="Mike Spata" userId="S::spata@jlab.org::dcecbbc6-d1df-49e6-813b-76aa674c566c" providerId="AD" clId="Web-{CC20EAB4-2CCF-43F5-A356-B8143C977564}" dt="2019-03-14T15:22:13.569" v="48"/>
        <pc:sldMkLst>
          <pc:docMk/>
          <pc:sldMk cId="1215058687" sldId="615"/>
        </pc:sldMkLst>
        <pc:spChg chg="mod">
          <ac:chgData name="Mike Spata" userId="S::spata@jlab.org::dcecbbc6-d1df-49e6-813b-76aa674c566c" providerId="AD" clId="Web-{CC20EAB4-2CCF-43F5-A356-B8143C977564}" dt="2019-03-14T15:22:13.491" v="46" actId="20577"/>
          <ac:spMkLst>
            <pc:docMk/>
            <pc:sldMk cId="1215058687" sldId="61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FY2014 Budget Impacts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Division Resource Planning and Coordinating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Thursday, March 14,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FY2014 Budget Impacts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FY2014 Budget Impacts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FY2014 Budget Impacts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Division Resource Planning and Coordination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Division Resource Planning and Coordination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Division Resource Planning and Coordination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Division Resource Planning and Coordination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FY2014 Budget Impacts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Thursday, March 14, 2019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JLAB 9-hole Golf League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Thursday March 14, 2019</a:t>
            </a:r>
          </a:p>
        </p:txBody>
      </p:sp>
    </p:spTree>
    <p:extLst>
      <p:ext uri="{BB962C8B-B14F-4D97-AF65-F5344CB8AC3E}">
        <p14:creationId xmlns:p14="http://schemas.microsoft.com/office/powerpoint/2010/main" val="123478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League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President – Mike </a:t>
            </a:r>
            <a:r>
              <a:rPr lang="en-US" dirty="0" err="1">
                <a:latin typeface="Arial"/>
                <a:cs typeface="Arial"/>
              </a:rPr>
              <a:t>Spata</a:t>
            </a:r>
            <a:endParaRPr lang="en-US" dirty="0" err="1"/>
          </a:p>
          <a:p>
            <a:r>
              <a:rPr lang="en-US" dirty="0"/>
              <a:t>Vice President – Wes Moore</a:t>
            </a:r>
          </a:p>
          <a:p>
            <a:r>
              <a:rPr lang="en-US" dirty="0"/>
              <a:t>League Scheduler/Scoring – Whit Seay</a:t>
            </a:r>
          </a:p>
          <a:p>
            <a:r>
              <a:rPr lang="en-US" dirty="0"/>
              <a:t>Web Administrator/Scoring – Kelly Tremblay</a:t>
            </a:r>
          </a:p>
          <a:p>
            <a:r>
              <a:rPr lang="en-US" dirty="0"/>
              <a:t>Treasurer – Phil Adderley</a:t>
            </a:r>
          </a:p>
          <a:p>
            <a:r>
              <a:rPr lang="en-US" dirty="0">
                <a:latin typeface="Arial"/>
                <a:cs typeface="Arial"/>
              </a:rPr>
              <a:t>Rules Committee – Mark Wiseman, Chris Dreyfuss, Bert </a:t>
            </a:r>
            <a:r>
              <a:rPr lang="en-US" dirty="0" err="1">
                <a:latin typeface="Arial"/>
                <a:cs typeface="Arial"/>
              </a:rPr>
              <a:t>Manzlak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3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Teams will be selected using a draft by top 8 players from last year</a:t>
            </a:r>
          </a:p>
          <a:p>
            <a:r>
              <a:rPr lang="en-US" sz="2000" dirty="0"/>
              <a:t>New golfers must play two 9-hole practice rounds to establish handicap</a:t>
            </a:r>
          </a:p>
          <a:p>
            <a:r>
              <a:rPr lang="en-US" sz="2000" dirty="0"/>
              <a:t>Pre-season event on Monday, April 1; good opportunity for handicap</a:t>
            </a:r>
          </a:p>
          <a:p>
            <a:r>
              <a:rPr lang="en-US" sz="2000" dirty="0">
                <a:latin typeface="Arial"/>
                <a:cs typeface="Arial"/>
              </a:rPr>
              <a:t>League play will begin on Monday, April 8 at Newport News Golf Course</a:t>
            </a:r>
          </a:p>
          <a:p>
            <a:r>
              <a:rPr lang="en-US" sz="2000" dirty="0">
                <a:latin typeface="Arial"/>
                <a:cs typeface="Arial"/>
              </a:rPr>
              <a:t>5 t-times reserved on Deer Run and Cardinal starting at 4:00</a:t>
            </a:r>
          </a:p>
          <a:p>
            <a:r>
              <a:rPr lang="en-US" sz="2000" dirty="0"/>
              <a:t>Pay $20.00 dues to Phil Adderley before league play begins</a:t>
            </a:r>
          </a:p>
          <a:p>
            <a:r>
              <a:rPr lang="en-US" sz="2000" dirty="0"/>
              <a:t>Get-Golf-Ready Program</a:t>
            </a:r>
          </a:p>
          <a:p>
            <a:pPr lvl="1"/>
            <a:r>
              <a:rPr lang="en-US" dirty="0"/>
              <a:t>5 weekly lessons at Kiln Creek</a:t>
            </a:r>
          </a:p>
          <a:p>
            <a:pPr lvl="2"/>
            <a:r>
              <a:rPr lang="en-US" sz="1600" dirty="0"/>
              <a:t>Putting, Chipping, Sand Traps, Iron play, Driving</a:t>
            </a:r>
          </a:p>
          <a:p>
            <a:pPr lvl="1"/>
            <a:r>
              <a:rPr lang="en-US" dirty="0"/>
              <a:t>Typically held Thursday morning from 11:30 – 12:30</a:t>
            </a:r>
          </a:p>
          <a:p>
            <a:pPr lvl="1"/>
            <a:r>
              <a:rPr lang="en-US" dirty="0"/>
              <a:t>Over the past three years we have had more than 10 sign up</a:t>
            </a:r>
          </a:p>
          <a:p>
            <a:pPr lvl="1"/>
            <a:r>
              <a:rPr lang="en-US" dirty="0"/>
              <a:t>Cost is $99.00</a:t>
            </a:r>
          </a:p>
          <a:p>
            <a:pPr lvl="1"/>
            <a:r>
              <a:rPr lang="en-US" dirty="0"/>
              <a:t>Please send me email if you’re interested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72536"/>
      </p:ext>
    </p:extLst>
  </p:cSld>
  <p:clrMapOvr>
    <a:masterClrMapping/>
  </p:clrMapOvr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25875</TotalTime>
  <Words>196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DOE Site Visit 2013-Hutton</vt:lpstr>
      <vt:lpstr>1_DOE Site Visit 2013-Hutton</vt:lpstr>
      <vt:lpstr>Default Theme</vt:lpstr>
      <vt:lpstr>1_Office Theme</vt:lpstr>
      <vt:lpstr>JLAB 9-hole Golf League 2019</vt:lpstr>
      <vt:lpstr>League Officers</vt:lpstr>
      <vt:lpstr>General Information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Mike Spata</cp:lastModifiedBy>
  <cp:revision>779</cp:revision>
  <cp:lastPrinted>2014-10-24T18:30:21Z</cp:lastPrinted>
  <dcterms:created xsi:type="dcterms:W3CDTF">2013-07-05T14:18:22Z</dcterms:created>
  <dcterms:modified xsi:type="dcterms:W3CDTF">2019-03-14T15:32:29Z</dcterms:modified>
</cp:coreProperties>
</file>