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1" r:id="rId2"/>
    <p:sldMasterId id="2147483772" r:id="rId3"/>
    <p:sldMasterId id="2147483844" r:id="rId4"/>
  </p:sldMasterIdLst>
  <p:notesMasterIdLst>
    <p:notesMasterId r:id="rId8"/>
  </p:notesMasterIdLst>
  <p:handoutMasterIdLst>
    <p:handoutMasterId r:id="rId9"/>
  </p:handoutMasterIdLst>
  <p:sldIdLst>
    <p:sldId id="613" r:id="rId5"/>
    <p:sldId id="612" r:id="rId6"/>
    <p:sldId id="614" r:id="rId7"/>
  </p:sldIdLst>
  <p:sldSz cx="9144000" cy="6858000" type="screen4x3"/>
  <p:notesSz cx="69469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chael Dallas" initials="MD" lastIdx="2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A0D565"/>
    <a:srgbClr val="3399FF"/>
    <a:srgbClr val="F9907B"/>
    <a:srgbClr val="FDE6D9"/>
    <a:srgbClr val="F5E9D9"/>
    <a:srgbClr val="DDF1E2"/>
    <a:srgbClr val="FF9933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49" autoAdjust="0"/>
    <p:restoredTop sz="92127" autoAdjust="0"/>
  </p:normalViewPr>
  <p:slideViewPr>
    <p:cSldViewPr snapToGrid="0" snapToObjects="1">
      <p:cViewPr varScale="1">
        <p:scale>
          <a:sx n="121" d="100"/>
          <a:sy n="121" d="100"/>
        </p:scale>
        <p:origin x="93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Spata" userId="S::spata@jlab.org::dcecbbc6-d1df-49e6-813b-76aa674c566c" providerId="AD" clId="Web-{7A07A7B4-BBAF-4829-B5CA-2B529E76DE93}"/>
    <pc:docChg chg="modSld">
      <pc:chgData name="Mike Spata" userId="S::spata@jlab.org::dcecbbc6-d1df-49e6-813b-76aa674c566c" providerId="AD" clId="Web-{7A07A7B4-BBAF-4829-B5CA-2B529E76DE93}" dt="2019-03-14T15:29:39.361" v="7" actId="20577"/>
      <pc:docMkLst>
        <pc:docMk/>
      </pc:docMkLst>
      <pc:sldChg chg="modSp">
        <pc:chgData name="Mike Spata" userId="S::spata@jlab.org::dcecbbc6-d1df-49e6-813b-76aa674c566c" providerId="AD" clId="Web-{7A07A7B4-BBAF-4829-B5CA-2B529E76DE93}" dt="2019-03-14T15:29:39.361" v="6" actId="20577"/>
        <pc:sldMkLst>
          <pc:docMk/>
          <pc:sldMk cId="3094533283" sldId="612"/>
        </pc:sldMkLst>
        <pc:spChg chg="mod">
          <ac:chgData name="Mike Spata" userId="S::spata@jlab.org::dcecbbc6-d1df-49e6-813b-76aa674c566c" providerId="AD" clId="Web-{7A07A7B4-BBAF-4829-B5CA-2B529E76DE93}" dt="2019-03-14T15:29:39.361" v="6" actId="20577"/>
          <ac:spMkLst>
            <pc:docMk/>
            <pc:sldMk cId="3094533283" sldId="612"/>
            <ac:spMk id="3" creationId="{00000000-0000-0000-0000-000000000000}"/>
          </ac:spMkLst>
        </pc:spChg>
      </pc:sldChg>
    </pc:docChg>
  </pc:docChgLst>
  <pc:docChgLst>
    <pc:chgData name="Mike Spata" userId="S::spata@jlab.org::dcecbbc6-d1df-49e6-813b-76aa674c566c" providerId="AD" clId="Web-{CC20EAB4-2CCF-43F5-A356-B8143C977564}"/>
    <pc:docChg chg="delSld modSld">
      <pc:chgData name="Mike Spata" userId="S::spata@jlab.org::dcecbbc6-d1df-49e6-813b-76aa674c566c" providerId="AD" clId="Web-{CC20EAB4-2CCF-43F5-A356-B8143C977564}" dt="2019-03-14T15:23:35.726" v="142" actId="20577"/>
      <pc:docMkLst>
        <pc:docMk/>
      </pc:docMkLst>
      <pc:sldChg chg="modSp">
        <pc:chgData name="Mike Spata" userId="S::spata@jlab.org::dcecbbc6-d1df-49e6-813b-76aa674c566c" providerId="AD" clId="Web-{CC20EAB4-2CCF-43F5-A356-B8143C977564}" dt="2019-03-14T15:23:35.726" v="141" actId="20577"/>
        <pc:sldMkLst>
          <pc:docMk/>
          <pc:sldMk cId="726072536" sldId="614"/>
        </pc:sldMkLst>
        <pc:spChg chg="mod">
          <ac:chgData name="Mike Spata" userId="S::spata@jlab.org::dcecbbc6-d1df-49e6-813b-76aa674c566c" providerId="AD" clId="Web-{CC20EAB4-2CCF-43F5-A356-B8143C977564}" dt="2019-03-14T15:23:35.726" v="141" actId="20577"/>
          <ac:spMkLst>
            <pc:docMk/>
            <pc:sldMk cId="726072536" sldId="614"/>
            <ac:spMk id="3" creationId="{00000000-0000-0000-0000-000000000000}"/>
          </ac:spMkLst>
        </pc:spChg>
      </pc:sldChg>
      <pc:sldChg chg="modSp del">
        <pc:chgData name="Mike Spata" userId="S::spata@jlab.org::dcecbbc6-d1df-49e6-813b-76aa674c566c" providerId="AD" clId="Web-{CC20EAB4-2CCF-43F5-A356-B8143C977564}" dt="2019-03-14T15:22:13.569" v="48"/>
        <pc:sldMkLst>
          <pc:docMk/>
          <pc:sldMk cId="1215058687" sldId="615"/>
        </pc:sldMkLst>
        <pc:spChg chg="mod">
          <ac:chgData name="Mike Spata" userId="S::spata@jlab.org::dcecbbc6-d1df-49e6-813b-76aa674c566c" providerId="AD" clId="Web-{CC20EAB4-2CCF-43F5-A356-B8143C977564}" dt="2019-03-14T15:22:13.491" v="46" actId="20577"/>
          <ac:spMkLst>
            <pc:docMk/>
            <pc:sldMk cId="1215058687" sldId="615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4971" y="0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/>
          <a:lstStyle>
            <a:lvl1pPr algn="r">
              <a:defRPr sz="1200"/>
            </a:lvl1pPr>
          </a:lstStyle>
          <a:p>
            <a:fld id="{BF226278-2C6C-774D-8259-721EAA38D3B9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757592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4971" y="8757592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 anchor="b"/>
          <a:lstStyle>
            <a:lvl1pPr algn="r">
              <a:defRPr sz="1200"/>
            </a:lvl1pPr>
          </a:lstStyle>
          <a:p>
            <a:fld id="{199538B4-289F-4F4E-BBCB-1CAD0E76E6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92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71" y="0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/>
          <a:lstStyle>
            <a:lvl1pPr algn="r">
              <a:defRPr sz="1200"/>
            </a:lvl1pPr>
          </a:lstStyle>
          <a:p>
            <a:fld id="{B1AEAAEA-A1ED-E44B-BE33-F405D0F4CD6A}" type="datetimeFigureOut">
              <a:rPr lang="en-US" smtClean="0"/>
              <a:pPr/>
              <a:t>3/14/2019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2150"/>
            <a:ext cx="4605338" cy="3455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46" tIns="46172" rIns="92346" bIns="4617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379597"/>
            <a:ext cx="5557520" cy="4149090"/>
          </a:xfrm>
          <a:prstGeom prst="rect">
            <a:avLst/>
          </a:prstGeom>
        </p:spPr>
        <p:txBody>
          <a:bodyPr vert="horz" lIns="92346" tIns="46172" rIns="92346" bIns="4617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57592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71" y="8757592"/>
            <a:ext cx="3010323" cy="461010"/>
          </a:xfrm>
          <a:prstGeom prst="rect">
            <a:avLst/>
          </a:prstGeom>
        </p:spPr>
        <p:txBody>
          <a:bodyPr vert="horz" lIns="92346" tIns="46172" rIns="92346" bIns="46172" rtlCol="0" anchor="b"/>
          <a:lstStyle>
            <a:lvl1pPr algn="r">
              <a:defRPr sz="1200"/>
            </a:lvl1pPr>
          </a:lstStyle>
          <a:p>
            <a:fld id="{E556DBE8-8EF0-B64A-A8A7-F2D14BB1A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7439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FY2014 Budget Impacts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</a:p>
        </p:txBody>
      </p:sp>
    </p:spTree>
    <p:extLst>
      <p:ext uri="{BB962C8B-B14F-4D97-AF65-F5344CB8AC3E}">
        <p14:creationId xmlns:p14="http://schemas.microsoft.com/office/powerpoint/2010/main" val="526310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</a:p>
        </p:txBody>
      </p:sp>
    </p:spTree>
    <p:extLst>
      <p:ext uri="{BB962C8B-B14F-4D97-AF65-F5344CB8AC3E}">
        <p14:creationId xmlns:p14="http://schemas.microsoft.com/office/powerpoint/2010/main" val="1006701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</a:p>
        </p:txBody>
      </p:sp>
    </p:spTree>
    <p:extLst>
      <p:ext uri="{BB962C8B-B14F-4D97-AF65-F5344CB8AC3E}">
        <p14:creationId xmlns:p14="http://schemas.microsoft.com/office/powerpoint/2010/main" val="3229196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</a:p>
        </p:txBody>
      </p:sp>
    </p:spTree>
    <p:extLst>
      <p:ext uri="{BB962C8B-B14F-4D97-AF65-F5344CB8AC3E}">
        <p14:creationId xmlns:p14="http://schemas.microsoft.com/office/powerpoint/2010/main" val="3577249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</a:p>
        </p:txBody>
      </p:sp>
    </p:spTree>
    <p:extLst>
      <p:ext uri="{BB962C8B-B14F-4D97-AF65-F5344CB8AC3E}">
        <p14:creationId xmlns:p14="http://schemas.microsoft.com/office/powerpoint/2010/main" val="3301996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73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3769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85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110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866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Division Resource Planning and Coordinating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038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2690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873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5755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4567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88739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8861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12827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8600" y="2941863"/>
            <a:ext cx="4258581" cy="425858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386" y="6232329"/>
            <a:ext cx="1720202" cy="5570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32386" y="505595"/>
            <a:ext cx="7937298" cy="617838"/>
          </a:xfrm>
        </p:spPr>
        <p:txBody>
          <a:bodyPr anchor="b">
            <a:noAutofit/>
          </a:bodyPr>
          <a:lstStyle>
            <a:lvl1pPr algn="l">
              <a:defRPr sz="3000" b="1" cap="none" baseline="0">
                <a:latin typeface="Arial" charset="0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32387" y="1720792"/>
            <a:ext cx="4051834" cy="3246671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200" baseline="0">
                <a:solidFill>
                  <a:schemeClr val="accent1"/>
                </a:solidFill>
                <a:latin typeface="Arial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Subtitle Here</a:t>
            </a:r>
          </a:p>
        </p:txBody>
      </p:sp>
      <p:pic>
        <p:nvPicPr>
          <p:cNvPr id="27" name="Picture 26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2405" y="6459469"/>
            <a:ext cx="407283" cy="2735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2909" y="6450042"/>
            <a:ext cx="1629561" cy="273531"/>
          </a:xfrm>
          <a:prstGeom prst="rect">
            <a:avLst/>
          </a:prstGeom>
        </p:spPr>
      </p:pic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506687" y="1725953"/>
            <a:ext cx="4630964" cy="3821639"/>
          </a:xfrm>
          <a:solidFill>
            <a:schemeClr val="accent2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 hasCustomPrompt="1"/>
          </p:nvPr>
        </p:nvSpPr>
        <p:spPr>
          <a:xfrm>
            <a:off x="332387" y="5126730"/>
            <a:ext cx="4051834" cy="42086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200" baseline="0">
                <a:solidFill>
                  <a:schemeClr val="accent6"/>
                </a:solidFill>
              </a:defRPr>
            </a:lvl1pPr>
          </a:lstStyle>
          <a:p>
            <a:pPr lvl="0"/>
            <a:r>
              <a:rPr lang="en-US" dirty="0"/>
              <a:t>Author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>
          <a:xfrm>
            <a:off x="333244" y="5611326"/>
            <a:ext cx="2057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DC57488-3539-8349-95E7-E0E3D7B2EDB0}" type="datetime2">
              <a:rPr lang="en-US" smtClean="0">
                <a:solidFill>
                  <a:srgbClr val="000000"/>
                </a:solidFill>
              </a:rPr>
              <a:pPr>
                <a:defRPr/>
              </a:pPr>
              <a:t>Thursday, March 14, 2019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2909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919" y="240539"/>
            <a:ext cx="8464378" cy="487490"/>
          </a:xfrm>
        </p:spPr>
        <p:txBody>
          <a:bodyPr>
            <a:normAutofit/>
          </a:bodyPr>
          <a:lstStyle>
            <a:lvl1pPr>
              <a:defRPr sz="2400" b="1" cap="none" baseline="0">
                <a:latin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919" y="966055"/>
            <a:ext cx="8464378" cy="5381694"/>
          </a:xfrm>
        </p:spPr>
        <p:txBody>
          <a:bodyPr/>
          <a:lstStyle>
            <a:lvl1pPr>
              <a:defRPr sz="2200" baseline="0">
                <a:solidFill>
                  <a:schemeClr val="tx1"/>
                </a:solidFill>
                <a:latin typeface="Arial" charset="0"/>
              </a:defRPr>
            </a:lvl1pPr>
            <a:lvl2pPr marL="685800" indent="-228600">
              <a:buFont typeface="PingFangSC-Regular" charset="-122"/>
              <a:buChar char="－"/>
              <a:defRPr sz="2000" baseline="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buFont typeface="Arial" charset="0"/>
              <a:buChar char="•"/>
              <a:defRPr sz="1800" baseline="0">
                <a:solidFill>
                  <a:schemeClr val="tx1"/>
                </a:solidFill>
                <a:latin typeface="Arial" charset="0"/>
              </a:defRPr>
            </a:lvl3pPr>
            <a:lvl4pPr marL="1657350" indent="-285750">
              <a:buFont typeface="PingFangSC-Regular" charset="-122"/>
              <a:buChar char="－"/>
              <a:defRPr sz="1600" baseline="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buFont typeface="Arial" charset="0"/>
              <a:buChar char="•"/>
              <a:defRPr sz="1400" baseline="0">
                <a:solidFill>
                  <a:schemeClr val="tx1"/>
                </a:solidFill>
                <a:latin typeface="Arial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8920" y="6467336"/>
            <a:ext cx="3917888" cy="311322"/>
          </a:xfrm>
        </p:spPr>
        <p:txBody>
          <a:bodyPr/>
          <a:lstStyle>
            <a:lvl1pPr algn="l">
              <a:defRPr baseline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26807" y="6467336"/>
            <a:ext cx="536158" cy="303364"/>
          </a:xfrm>
        </p:spPr>
        <p:txBody>
          <a:bodyPr/>
          <a:lstStyle>
            <a:lvl1pPr algn="ctr">
              <a:defRPr sz="10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7E1C93C-5050-FC42-8F10-D22D4F119D1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950" y="6407801"/>
            <a:ext cx="1329050" cy="430392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-12357" y="735987"/>
            <a:ext cx="9156357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79933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877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FY2014 Budget Impacts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0998" y="6400800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>
                <a:solidFill>
                  <a:srgbClr val="000000">
                    <a:tint val="75000"/>
                  </a:srgbClr>
                </a:solidFill>
              </a:rPr>
              <a:t>Division Resource Planning and Coordinating</a:t>
            </a:r>
          </a:p>
        </p:txBody>
      </p:sp>
    </p:spTree>
    <p:extLst>
      <p:ext uri="{BB962C8B-B14F-4D97-AF65-F5344CB8AC3E}">
        <p14:creationId xmlns:p14="http://schemas.microsoft.com/office/powerpoint/2010/main" val="176901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505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63505"/>
            <a:ext cx="4040188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055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63505"/>
            <a:ext cx="4041775" cy="7420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055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FY2014 Budget Impacts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FY2014 Budget Impacts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610998" y="6448078"/>
            <a:ext cx="340880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Division Resource Planning and Coordination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" y="895350"/>
            <a:ext cx="4402138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895350"/>
            <a:ext cx="4403725" cy="5448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0829" y="6448078"/>
            <a:ext cx="3518971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Division Resource Planning and Coordination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10149" y="6448078"/>
            <a:ext cx="3309651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Division Resource Planning and Coordination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0"/>
            <a:ext cx="7848600" cy="6248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2434728" y="6448078"/>
            <a:ext cx="3585072" cy="27339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Division Resource Planning and Coordination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52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22.xml"/><Relationship Id="rId9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FY2014 Budget Impacts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  <p:sldLayoutId id="2147483668" r:id="rId7"/>
    <p:sldLayoutId id="2147483669" r:id="rId8"/>
    <p:sldLayoutId id="2147483670" r:id="rId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0772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128773" y="6448078"/>
            <a:ext cx="1927817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F6F86023-E48B-B14B-8DBB-49DEC0C635B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124200" y="6448078"/>
            <a:ext cx="2895600" cy="2733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dirty="0">
                <a:solidFill>
                  <a:srgbClr val="000000">
                    <a:tint val="75000"/>
                  </a:srgbClr>
                </a:solidFill>
              </a:rPr>
              <a:t>FY2014 Budget Impacts</a:t>
            </a:r>
          </a:p>
        </p:txBody>
      </p:sp>
    </p:spTree>
    <p:extLst>
      <p:ext uri="{BB962C8B-B14F-4D97-AF65-F5344CB8AC3E}">
        <p14:creationId xmlns:p14="http://schemas.microsoft.com/office/powerpoint/2010/main" val="10699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77724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914400"/>
            <a:ext cx="8582025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5922991" y="64480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fld id="{0B71D3AA-F628-8F4E-BE52-707AC18962C1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464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/>
          <a:ea typeface="ＭＳ Ｐゴシック" charset="-128"/>
          <a:cs typeface="ＭＳ Ｐゴシック" charset="-128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FF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Times"/>
        </a:defRPr>
      </a:lvl9pPr>
    </p:titleStyle>
    <p:bodyStyle>
      <a:lvl1pPr marL="342900" indent="-342900" algn="l" rtl="0" eaLnBrk="1" fontAlgn="base" hangingPunct="1">
        <a:spcBef>
          <a:spcPts val="1200"/>
        </a:spcBef>
        <a:spcAft>
          <a:spcPct val="0"/>
        </a:spcAft>
        <a:buClr>
          <a:srgbClr val="FF6600"/>
        </a:buClr>
        <a:buChar char="•"/>
        <a:defRPr sz="26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ts val="1200"/>
        </a:spcBef>
        <a:spcAft>
          <a:spcPct val="0"/>
        </a:spcAft>
        <a:buClr>
          <a:srgbClr val="4343CA"/>
        </a:buClr>
        <a:buFont typeface="Arial" charset="0"/>
        <a:buChar char="•"/>
        <a:defRPr sz="2400">
          <a:solidFill>
            <a:schemeClr val="tx1"/>
          </a:solidFill>
          <a:latin typeface="Calibri"/>
          <a:ea typeface="ＭＳ Ｐゴシック" charset="-128"/>
        </a:defRPr>
      </a:lvl2pPr>
      <a:lvl3pPr marL="1143000" indent="-228600" algn="l" rtl="0" eaLnBrk="1" fontAlgn="base" hangingPunct="1">
        <a:spcBef>
          <a:spcPts val="1200"/>
        </a:spcBef>
        <a:spcAft>
          <a:spcPct val="0"/>
        </a:spcAft>
        <a:buClr>
          <a:srgbClr val="660066"/>
        </a:buClr>
        <a:buChar char="•"/>
        <a:defRPr lang="en-US" sz="2200" dirty="0" smtClean="0">
          <a:solidFill>
            <a:schemeClr val="tx1"/>
          </a:solidFill>
          <a:latin typeface="Calibri"/>
          <a:ea typeface="ＭＳ Ｐゴシック" charset="-128"/>
        </a:defRPr>
      </a:lvl3pPr>
      <a:lvl4pPr marL="1600200" indent="-228600" algn="l" rtl="0" eaLnBrk="1" fontAlgn="base" hangingPunct="1">
        <a:spcBef>
          <a:spcPts val="1200"/>
        </a:spcBef>
        <a:spcAft>
          <a:spcPct val="0"/>
        </a:spcAft>
        <a:buClr>
          <a:srgbClr val="008000"/>
        </a:buClr>
        <a:buFont typeface="Arial" charset="0"/>
        <a:buChar char="•"/>
        <a:defRPr lang="en-US" sz="2000" dirty="0" smtClean="0">
          <a:solidFill>
            <a:schemeClr val="tx1"/>
          </a:solidFill>
          <a:latin typeface="Calibri"/>
          <a:ea typeface="ＭＳ Ｐゴシック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800">
          <a:solidFill>
            <a:schemeClr val="tx1"/>
          </a:solidFill>
          <a:latin typeface="Calibri"/>
          <a:ea typeface="ＭＳ Ｐゴシック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400"/>
            <a:fld id="{BDC57488-3539-8349-95E7-E0E3D7B2EDB0}" type="datetime2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914400"/>
              <a:t>Thursday, March 14, 2019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400"/>
            <a:r>
              <a:rPr lang="en-US" dirty="0">
                <a:solidFill>
                  <a:srgbClr val="000000">
                    <a:tint val="75000"/>
                  </a:srgbClr>
                </a:solidFill>
              </a:rPr>
              <a:t>Talk Title Here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defTabSz="914400"/>
            <a:fld id="{07E1C93C-5050-FC42-8F10-D22D4F119D13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 defTabSz="914400"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681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JLAB 9-hole Golf League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Thursday March 14, 2019</a:t>
            </a:r>
          </a:p>
        </p:txBody>
      </p:sp>
    </p:spTree>
    <p:extLst>
      <p:ext uri="{BB962C8B-B14F-4D97-AF65-F5344CB8AC3E}">
        <p14:creationId xmlns:p14="http://schemas.microsoft.com/office/powerpoint/2010/main" val="1234784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League Officers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President – Mike </a:t>
            </a:r>
            <a:r>
              <a:rPr lang="en-US" dirty="0" err="1">
                <a:latin typeface="Arial"/>
                <a:cs typeface="Arial"/>
              </a:rPr>
              <a:t>Spata</a:t>
            </a:r>
            <a:endParaRPr lang="en-US" dirty="0" err="1"/>
          </a:p>
          <a:p>
            <a:r>
              <a:rPr lang="en-US" dirty="0"/>
              <a:t>Vice President – Wes Moore</a:t>
            </a:r>
          </a:p>
          <a:p>
            <a:r>
              <a:rPr lang="en-US" dirty="0"/>
              <a:t>League Scheduler/Scoring – Whit Seay</a:t>
            </a:r>
          </a:p>
          <a:p>
            <a:r>
              <a:rPr lang="en-US" dirty="0"/>
              <a:t>Web Administrator/Scoring – Kelly Tremblay</a:t>
            </a:r>
          </a:p>
          <a:p>
            <a:r>
              <a:rPr lang="en-US" dirty="0"/>
              <a:t>Treasurer – Phil Adderley</a:t>
            </a:r>
          </a:p>
          <a:p>
            <a:r>
              <a:rPr lang="en-US" dirty="0">
                <a:latin typeface="Arial"/>
                <a:cs typeface="Arial"/>
              </a:rPr>
              <a:t>Rules Committee – Mark Wiseman, Chris Dreyfuss, Bert </a:t>
            </a:r>
            <a:r>
              <a:rPr lang="en-US" dirty="0" err="1">
                <a:latin typeface="Arial"/>
                <a:cs typeface="Arial"/>
              </a:rPr>
              <a:t>Manzlak</a:t>
            </a:r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Talk Title Here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1C93C-5050-FC42-8F10-D22D4F119D1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4533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000" dirty="0"/>
              <a:t>Teams will be selected using a draft by top 8 players from last year</a:t>
            </a:r>
          </a:p>
          <a:p>
            <a:r>
              <a:rPr lang="en-US" sz="2000" dirty="0"/>
              <a:t>New golfers must play two 9-hole practice rounds to establish handicap</a:t>
            </a:r>
          </a:p>
          <a:p>
            <a:r>
              <a:rPr lang="en-US" sz="2000" dirty="0"/>
              <a:t>Pre-season event on Monday, April 1; good opportunity for handicap</a:t>
            </a:r>
          </a:p>
          <a:p>
            <a:r>
              <a:rPr lang="en-US" sz="2000" dirty="0">
                <a:latin typeface="Arial"/>
                <a:cs typeface="Arial"/>
              </a:rPr>
              <a:t>League play will begin on Monday, April 8 at Newport News Golf Course</a:t>
            </a:r>
          </a:p>
          <a:p>
            <a:r>
              <a:rPr lang="en-US" sz="2000" dirty="0">
                <a:latin typeface="Arial"/>
                <a:cs typeface="Arial"/>
              </a:rPr>
              <a:t>5 t-times reserved on Deer Run and Cardinal starting at 4:00</a:t>
            </a:r>
          </a:p>
          <a:p>
            <a:r>
              <a:rPr lang="en-US" sz="2000" dirty="0"/>
              <a:t>Pay $20.00 dues to Phil Adderley before league play begins</a:t>
            </a:r>
          </a:p>
          <a:p>
            <a:r>
              <a:rPr lang="en-US" sz="2000" dirty="0"/>
              <a:t>Get-Golf-Ready Program</a:t>
            </a:r>
          </a:p>
          <a:p>
            <a:pPr lvl="1"/>
            <a:r>
              <a:rPr lang="en-US" dirty="0"/>
              <a:t>5 weekly lessons at Kiln Creek</a:t>
            </a:r>
          </a:p>
          <a:p>
            <a:pPr lvl="2"/>
            <a:r>
              <a:rPr lang="en-US" sz="1600" dirty="0"/>
              <a:t>Putting, Chipping, Sand Traps, Iron play, Driving</a:t>
            </a:r>
          </a:p>
          <a:p>
            <a:pPr lvl="1"/>
            <a:r>
              <a:rPr lang="en-US" dirty="0"/>
              <a:t>Typically held Thursday morning from 11:30 – 12:30</a:t>
            </a:r>
          </a:p>
          <a:p>
            <a:pPr lvl="1"/>
            <a:r>
              <a:rPr lang="en-US" dirty="0"/>
              <a:t>Over the past three years we have had more than 10 sign up</a:t>
            </a:r>
          </a:p>
          <a:p>
            <a:pPr lvl="1"/>
            <a:r>
              <a:rPr lang="en-US" dirty="0"/>
              <a:t>Cost is $99.00</a:t>
            </a:r>
          </a:p>
          <a:p>
            <a:pPr lvl="1"/>
            <a:r>
              <a:rPr lang="en-US" dirty="0"/>
              <a:t>Please send me email if you’re interested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Talk Title Here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E1C93C-5050-FC42-8F10-D22D4F119D13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072536"/>
      </p:ext>
    </p:extLst>
  </p:cSld>
  <p:clrMapOvr>
    <a:masterClrMapping/>
  </p:clrMapOvr>
</p:sld>
</file>

<file path=ppt/theme/theme1.xml><?xml version="1.0" encoding="utf-8"?>
<a:theme xmlns:a="http://schemas.openxmlformats.org/drawingml/2006/main" name="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OE Site Visit 2013-Hutt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Office Theme">
  <a:themeElements>
    <a:clrScheme name="JLab Colors">
      <a:dk1>
        <a:srgbClr val="000000"/>
      </a:dk1>
      <a:lt1>
        <a:srgbClr val="FFFFFF"/>
      </a:lt1>
      <a:dk2>
        <a:srgbClr val="5E5E5E"/>
      </a:dk2>
      <a:lt2>
        <a:srgbClr val="EAEAEA"/>
      </a:lt2>
      <a:accent1>
        <a:srgbClr val="BE1D1D"/>
      </a:accent1>
      <a:accent2>
        <a:srgbClr val="D5D5D5"/>
      </a:accent2>
      <a:accent3>
        <a:srgbClr val="C0C0C0"/>
      </a:accent3>
      <a:accent4>
        <a:srgbClr val="A9A9A9"/>
      </a:accent4>
      <a:accent5>
        <a:srgbClr val="929292"/>
      </a:accent5>
      <a:accent6>
        <a:srgbClr val="919191"/>
      </a:accent6>
      <a:hlink>
        <a:srgbClr val="941100"/>
      </a:hlink>
      <a:folHlink>
        <a:srgbClr val="C81B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LabStandardPPTTemplate" id="{A76DDB89-9485-FD4D-98A9-DF1C06249F3D}" vid="{808B238C-84FF-B441-8654-84F07F73F6B9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 Site Visit 2013-Hutton</Template>
  <TotalTime>25875</TotalTime>
  <Words>196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DOE Site Visit 2013-Hutton</vt:lpstr>
      <vt:lpstr>1_DOE Site Visit 2013-Hutton</vt:lpstr>
      <vt:lpstr>Default Theme</vt:lpstr>
      <vt:lpstr>1_Office Theme</vt:lpstr>
      <vt:lpstr>JLAB 9-hole Golf League 2019</vt:lpstr>
      <vt:lpstr>League Officers</vt:lpstr>
      <vt:lpstr>General Information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SRF Overview</dc:title>
  <dc:creator>Erin Clifton</dc:creator>
  <cp:lastModifiedBy>Mike Spata</cp:lastModifiedBy>
  <cp:revision>779</cp:revision>
  <cp:lastPrinted>2014-10-24T18:30:21Z</cp:lastPrinted>
  <dcterms:created xsi:type="dcterms:W3CDTF">2013-07-05T14:18:22Z</dcterms:created>
  <dcterms:modified xsi:type="dcterms:W3CDTF">2019-03-14T15:32:29Z</dcterms:modified>
</cp:coreProperties>
</file>