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26" r:id="rId2"/>
    <p:sldId id="52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8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0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F9C81-C962-4047-941C-F7CDDDB64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AAF6E1-9D09-4248-9111-ADEEC4DC65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987EC-6AC2-4E59-874E-58CAC5566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5026F-F2DF-43A0-AC4C-AFAEB6288428}" type="datetime1">
              <a:rPr lang="en-CA" smtClean="0"/>
              <a:t>2022-01-12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C8450-AA23-4CA4-893D-81FC836BF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2021 MOLLER Collaboration Meeting</a:t>
            </a: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847EA-1888-4DCC-8057-E132218E4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107A-7FEA-43F4-9A4F-C31E59E7F9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2444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A7C12-204E-4A0B-83FC-3C5A2B88B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E1C3C8-B0F4-4D79-92BE-F33D0C2BA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40DC4-5A3A-4D15-B135-974E0A6A2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97308-201B-4028-85C7-04953FD83F9A}" type="datetime1">
              <a:rPr lang="en-CA" smtClean="0"/>
              <a:t>2022-01-12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40355-D106-494A-A216-7DFD52E85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2021 MOLLER Collaboration Meeting</a:t>
            </a: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09B16-B029-4005-A2FB-358177B98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107A-7FEA-43F4-9A4F-C31E59E7F9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1180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13E3DB-6AC8-459F-BE17-566E9D9EDB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97ADC6-2D0B-47D4-B270-128B3770FA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1ED04-95A3-4A64-852A-75310D747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ED15-0824-4C0F-91C3-5AB67FB382EF}" type="datetime1">
              <a:rPr lang="en-CA" smtClean="0"/>
              <a:t>2022-01-12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20529-1715-4D33-B241-1C9D37385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2021 MOLLER Collaboration Meeting</a:t>
            </a: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3C34B-D4EF-4620-A57D-B1787C38E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107A-7FEA-43F4-9A4F-C31E59E7F9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0846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3625B-FB80-470F-A22F-159655955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B2124-4458-48FA-A51D-50E00A80C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679CC-48D4-4799-8234-4ED6A799C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DBDB-E8E2-40CF-99E0-7460D5E3A81D}" type="datetime1">
              <a:rPr lang="en-CA" smtClean="0"/>
              <a:t>2022-01-12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BC14B-63FE-45FC-9720-B9BB5F30E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2021 MOLLER Collaboration Meeting</a:t>
            </a: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61BCD-F430-413A-BE6F-55035B7EA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107A-7FEA-43F4-9A4F-C31E59E7F9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0384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8096-8D1B-44B3-9AFB-83E3E1AE2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162584-5823-4C4F-8BFF-B610B413C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B97F4-F7DB-4514-A91B-5BFDF3CD6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355D-DEA9-4267-9995-718F26098904}" type="datetime1">
              <a:rPr lang="en-CA" smtClean="0"/>
              <a:t>2022-01-12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0AADD-5934-4E69-842C-45120DB40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2021 MOLLER Collaboration Meeting</a:t>
            </a: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2BE66-919D-4298-BF37-0C3DD737D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107A-7FEA-43F4-9A4F-C31E59E7F9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3301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500B9-C9DA-44A6-9E68-D8FF5552E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9DB3C-740E-4C93-82F5-2ACA901EA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ACDB3-8964-427A-B63A-8C6F9C7AA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26DD84-3338-4A24-85A6-CC5E00815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B94-30B3-47C9-A8EA-C44BB831D613}" type="datetime1">
              <a:rPr lang="en-CA" smtClean="0"/>
              <a:t>2022-01-12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60A6A6-9672-4F42-AECA-6FAC06D15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2021 MOLLER Collaboration Meeting</a:t>
            </a: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8442BB-9173-4672-961F-52C5F414D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107A-7FEA-43F4-9A4F-C31E59E7F9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511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85825-ECD1-4FAD-A324-C0E8C3AB7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B29E68-4952-4D56-B9D5-1DDA7C173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A15000-AA99-403A-86A4-DA875154A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BECA90-F29E-45DE-B72C-FFDD1C2182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0CD8DD-8232-4228-9750-D9BBBB6416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53C2D5-B1D9-4F25-ACE9-16C47F903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0345-EEF5-42ED-8FA9-868E3D058D42}" type="datetime1">
              <a:rPr lang="en-CA" smtClean="0"/>
              <a:t>2022-01-12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619931-519F-4BA4-A10D-00B0606A5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2021 MOLLER Collaboration Meeting</a:t>
            </a:r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21AB4-4AF8-47D4-8286-FAA33BCFA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107A-7FEA-43F4-9A4F-C31E59E7F9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49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F8DEC-E80F-4E8E-B130-FB78098AF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31095C-E7FB-49E8-94C3-62549CCD6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BDE5-8C93-450B-A5BB-991187E72C60}" type="datetime1">
              <a:rPr lang="en-CA" smtClean="0"/>
              <a:t>2022-01-12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260909-F272-4E60-B21D-566EB8E76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2021 MOLLER Collaboration Meeting</a:t>
            </a:r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9C2EA8-ED80-4107-8E19-D385E0F3C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107A-7FEA-43F4-9A4F-C31E59E7F9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5375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D590E8-66E3-4E2B-ABAF-9884AEEA3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F96E-66ED-4E7D-A17B-615E89C7FB13}" type="datetime1">
              <a:rPr lang="en-CA" smtClean="0"/>
              <a:t>2022-01-12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EF3492-902B-4D4D-AAC2-CE1A6C6DC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2021 MOLLER Collaboration Meeting</a:t>
            </a:r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886B2D-8AEC-4C5A-B75B-9DA67C5E7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107A-7FEA-43F4-9A4F-C31E59E7F9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709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E9953-029B-4F07-A91B-2A307F510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19ABD-B7AB-4E0C-8642-1ABD77148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E39FDE-EDD3-4DCB-9D9E-4D71D445F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D12BD0-00ED-4FC0-8497-BF18C4FA4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8DF27-F951-4A57-8CFE-CF60DDF827FA}" type="datetime1">
              <a:rPr lang="en-CA" smtClean="0"/>
              <a:t>2022-01-12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5FDA7-F98C-44F3-ADDC-5AE410F15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2021 MOLLER Collaboration Meeting</a:t>
            </a: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F51D45-07A1-4B9B-93F7-2CC151863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107A-7FEA-43F4-9A4F-C31E59E7F9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9259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3001E-11E2-42C0-BC9F-8B5C4A699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6B3DFA-5BBD-4601-B285-AC89B78E9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71DCD-4D66-49E9-AB8C-0438EFB5A5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28A7A-2321-4291-855E-EE5DA03F2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B66D-EC08-4EAD-ACEE-43662D2C6F90}" type="datetime1">
              <a:rPr lang="en-CA" smtClean="0"/>
              <a:t>2022-01-12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E023CA-E52C-45DD-ABD7-7A4BC75CE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2021 MOLLER Collaboration Meeting</a:t>
            </a: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DA1A77-10D1-4C74-8AEA-AB2BA1455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107A-7FEA-43F4-9A4F-C31E59E7F9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336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1EEAD0-C439-4F1F-8FAB-73643170A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240085-5D11-4CAA-AE20-91453C1E8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7929B-9103-49A1-82C2-867A7018AA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C61EE-DB07-4A77-8202-069A9D3D4CCA}" type="datetime1">
              <a:rPr lang="en-CA" smtClean="0"/>
              <a:t>2022-01-12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D35AB-8B40-4822-B037-21A0816389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December 2021 MOLLER Collaboration Meeting</a:t>
            </a: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F9AE0-DA2E-47CE-80E0-A9951B23F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5107A-7FEA-43F4-9A4F-C31E59E7F9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984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C0D7B32-0137-40F8-9305-916D09684352}"/>
              </a:ext>
            </a:extLst>
          </p:cNvPr>
          <p:cNvSpPr/>
          <p:nvPr/>
        </p:nvSpPr>
        <p:spPr>
          <a:xfrm>
            <a:off x="0" y="0"/>
            <a:ext cx="12192000" cy="648393"/>
          </a:xfrm>
          <a:prstGeom prst="rect">
            <a:avLst/>
          </a:prstGeom>
          <a:solidFill>
            <a:schemeClr val="bg2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E56C55-5D72-4D92-A197-7D3714DD93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0" t="25523" r="18638" b="31387"/>
          <a:stretch/>
        </p:blipFill>
        <p:spPr>
          <a:xfrm>
            <a:off x="10956164" y="56953"/>
            <a:ext cx="1152469" cy="540327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4" name="Picture 6" descr="MOLLERLOGO4-tp.png">
            <a:extLst>
              <a:ext uri="{FF2B5EF4-FFF2-40B4-BE49-F238E27FC236}">
                <a16:creationId xmlns:a16="http://schemas.microsoft.com/office/drawing/2014/main" id="{E3C18672-50D2-4AEB-9FDE-AF6D0808EA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00" y="47225"/>
            <a:ext cx="1243160" cy="540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FF44FA-F9DD-4181-8574-B45DBA054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31E8DC-ACF8-4647-B488-7507308E3A32}" type="datetime1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2022-01-17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885048-4C05-4EEC-9130-AE754B49A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December 2021 MOLLER Collaboration Meeting</a:t>
            </a:r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ABA642-D4AB-4063-B645-7FA806B6E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D5107A-7FEA-43F4-9A4F-C31E59E7F982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B5F1F8-1E4E-45FF-9626-E9B55F8E3F2C}"/>
              </a:ext>
            </a:extLst>
          </p:cNvPr>
          <p:cNvSpPr txBox="1"/>
          <p:nvPr/>
        </p:nvSpPr>
        <p:spPr>
          <a:xfrm>
            <a:off x="162731" y="778849"/>
            <a:ext cx="60221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Detector tasks: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64F950A-2996-4605-B999-243671C9A8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13010"/>
              </p:ext>
            </p:extLst>
          </p:nvPr>
        </p:nvGraphicFramePr>
        <p:xfrm>
          <a:off x="162731" y="1071453"/>
          <a:ext cx="11924060" cy="5376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5517">
                  <a:extLst>
                    <a:ext uri="{9D8B030D-6E8A-4147-A177-3AD203B41FA5}">
                      <a16:colId xmlns:a16="http://schemas.microsoft.com/office/drawing/2014/main" val="1066074658"/>
                    </a:ext>
                  </a:extLst>
                </a:gridCol>
                <a:gridCol w="2347868">
                  <a:extLst>
                    <a:ext uri="{9D8B030D-6E8A-4147-A177-3AD203B41FA5}">
                      <a16:colId xmlns:a16="http://schemas.microsoft.com/office/drawing/2014/main" val="4259338016"/>
                    </a:ext>
                  </a:extLst>
                </a:gridCol>
                <a:gridCol w="3114589">
                  <a:extLst>
                    <a:ext uri="{9D8B030D-6E8A-4147-A177-3AD203B41FA5}">
                      <a16:colId xmlns:a16="http://schemas.microsoft.com/office/drawing/2014/main" val="3659996957"/>
                    </a:ext>
                  </a:extLst>
                </a:gridCol>
                <a:gridCol w="4196086">
                  <a:extLst>
                    <a:ext uri="{9D8B030D-6E8A-4147-A177-3AD203B41FA5}">
                      <a16:colId xmlns:a16="http://schemas.microsoft.com/office/drawing/2014/main" val="50406239"/>
                    </a:ext>
                  </a:extLst>
                </a:gridCol>
              </a:tblGrid>
              <a:tr h="4201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Subsystem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Parameter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Owner </a:t>
                      </a:r>
                      <a:endParaRPr lang="en-CA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08381499"/>
                  </a:ext>
                </a:extLst>
              </a:tr>
              <a:tr h="2753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Integrating Detectors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Tiling (geometry optimization)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Simulations and deconvolution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Ciprian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89207336"/>
                  </a:ext>
                </a:extLst>
              </a:tr>
              <a:tr h="275353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Radiation Exposure/Hardness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Simulations/Calculations/Testing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Ciprian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Michael (sim) &amp; Dustin (testing)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06591798"/>
                  </a:ext>
                </a:extLst>
              </a:tr>
              <a:tr h="2753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Cabling / Patch Panel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Planning and integration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Dustin (Michael)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48727538"/>
                  </a:ext>
                </a:extLst>
              </a:tr>
              <a:tr h="2753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Air Flush/Electronics Cooling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Simulation/Design/Testing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Michael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92611202"/>
                  </a:ext>
                </a:extLst>
              </a:tr>
              <a:tr h="2753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Thin Integrating Detectors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Mounting Structure Design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 and integration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UMass / Syracuse/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Bartoszek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13556620"/>
                  </a:ext>
                </a:extLst>
              </a:tr>
              <a:tr h="2753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Ring 1 Modules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Simulation &amp; Design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KK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53881903"/>
                  </a:ext>
                </a:extLst>
              </a:tr>
              <a:tr h="2753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Ring 2 Modules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Simulation &amp; Design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Juliette/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Sakib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86161855"/>
                  </a:ext>
                </a:extLst>
              </a:tr>
              <a:tr h="2753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Ring 3 Modules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Simulation &amp; Design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Wouter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58322715"/>
                  </a:ext>
                </a:extLst>
              </a:tr>
              <a:tr h="2753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Ring 4 Modules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Simulation &amp; Design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Michael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90434294"/>
                  </a:ext>
                </a:extLst>
              </a:tr>
              <a:tr h="2753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Ring 5 Modules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Simulation &amp; Design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Michael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2002803"/>
                  </a:ext>
                </a:extLst>
              </a:tr>
              <a:tr h="2753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Ring 6 Modules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Simulation &amp; Design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KK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42670935"/>
                  </a:ext>
                </a:extLst>
              </a:tr>
              <a:tr h="2753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Shower Max Detectors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Mounting Structure Design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 and integration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Dustin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83014323"/>
                  </a:ext>
                </a:extLst>
              </a:tr>
              <a:tr h="2753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Simulation &amp; Design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Dustin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36601456"/>
                  </a:ext>
                </a:extLst>
              </a:tr>
              <a:tr h="2753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Front-end Electronics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PMT base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Design/Testing/Fabrication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Michael,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Brynne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71279891"/>
                  </a:ext>
                </a:extLst>
              </a:tr>
              <a:tr h="2753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 switching control unit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Design/Testing/Fabrication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Mainz (&amp;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Michael,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Brynne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43190817"/>
                  </a:ext>
                </a:extLst>
              </a:tr>
              <a:tr h="2753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Preamplifier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Design/Testing/Fabrication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Michael,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Brynne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(TRIUMF)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64874594"/>
                  </a:ext>
                </a:extLst>
              </a:tr>
              <a:tr h="2753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PMT/Preamp control unit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Design/Testing/Fabrication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 (Take Mainz design)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36174836"/>
                  </a:ext>
                </a:extLst>
              </a:tr>
              <a:tr h="2753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PMT/Base linearity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Design/Testing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Dustin &amp; Michael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36713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9388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C0D7B32-0137-40F8-9305-916D09684352}"/>
              </a:ext>
            </a:extLst>
          </p:cNvPr>
          <p:cNvSpPr/>
          <p:nvPr/>
        </p:nvSpPr>
        <p:spPr>
          <a:xfrm>
            <a:off x="0" y="0"/>
            <a:ext cx="12192000" cy="648393"/>
          </a:xfrm>
          <a:prstGeom prst="rect">
            <a:avLst/>
          </a:prstGeom>
          <a:solidFill>
            <a:schemeClr val="bg2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E56C55-5D72-4D92-A197-7D3714DD93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0" t="25523" r="18638" b="31387"/>
          <a:stretch/>
        </p:blipFill>
        <p:spPr>
          <a:xfrm>
            <a:off x="10956164" y="56953"/>
            <a:ext cx="1152469" cy="540327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4" name="Picture 6" descr="MOLLERLOGO4-tp.png">
            <a:extLst>
              <a:ext uri="{FF2B5EF4-FFF2-40B4-BE49-F238E27FC236}">
                <a16:creationId xmlns:a16="http://schemas.microsoft.com/office/drawing/2014/main" id="{E3C18672-50D2-4AEB-9FDE-AF6D0808EA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00" y="47225"/>
            <a:ext cx="1243160" cy="540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FF44FA-F9DD-4181-8574-B45DBA054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39D853-3770-41DE-8D4B-7E84BBD30D19}" type="datetime1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2022-01-17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885048-4C05-4EEC-9130-AE754B49A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December 2021 MOLLER Collaboration Meeting</a:t>
            </a:r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ABA642-D4AB-4063-B645-7FA806B6E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D5107A-7FEA-43F4-9A4F-C31E59E7F982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B5F1F8-1E4E-45FF-9626-E9B55F8E3F2C}"/>
              </a:ext>
            </a:extLst>
          </p:cNvPr>
          <p:cNvSpPr txBox="1"/>
          <p:nvPr/>
        </p:nvSpPr>
        <p:spPr>
          <a:xfrm>
            <a:off x="162731" y="778849"/>
            <a:ext cx="119459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Detector tasks: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9DA2CDE-86B2-4BE4-A68E-BAB19358A3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120408"/>
              </p:ext>
            </p:extLst>
          </p:nvPr>
        </p:nvGraphicFramePr>
        <p:xfrm>
          <a:off x="133970" y="1157850"/>
          <a:ext cx="11924060" cy="1261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5517">
                  <a:extLst>
                    <a:ext uri="{9D8B030D-6E8A-4147-A177-3AD203B41FA5}">
                      <a16:colId xmlns:a16="http://schemas.microsoft.com/office/drawing/2014/main" val="1066074658"/>
                    </a:ext>
                  </a:extLst>
                </a:gridCol>
                <a:gridCol w="2347868">
                  <a:extLst>
                    <a:ext uri="{9D8B030D-6E8A-4147-A177-3AD203B41FA5}">
                      <a16:colId xmlns:a16="http://schemas.microsoft.com/office/drawing/2014/main" val="4259338016"/>
                    </a:ext>
                  </a:extLst>
                </a:gridCol>
                <a:gridCol w="3114647">
                  <a:extLst>
                    <a:ext uri="{9D8B030D-6E8A-4147-A177-3AD203B41FA5}">
                      <a16:colId xmlns:a16="http://schemas.microsoft.com/office/drawing/2014/main" val="3659996957"/>
                    </a:ext>
                  </a:extLst>
                </a:gridCol>
                <a:gridCol w="4196028">
                  <a:extLst>
                    <a:ext uri="{9D8B030D-6E8A-4147-A177-3AD203B41FA5}">
                      <a16:colId xmlns:a16="http://schemas.microsoft.com/office/drawing/2014/main" val="50406239"/>
                    </a:ext>
                  </a:extLst>
                </a:gridCol>
              </a:tblGrid>
              <a:tr h="4251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Subsystem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Parameter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Owner </a:t>
                      </a:r>
                      <a:endParaRPr lang="en-CA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08381499"/>
                  </a:ext>
                </a:extLst>
              </a:tr>
              <a:tr h="2786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Scanner/SAMS/LAMS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Mounting Design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 and integration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VaTech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(Mark Pitt)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89207336"/>
                  </a:ext>
                </a:extLst>
              </a:tr>
              <a:tr h="278670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Detector design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Simulation and Design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VaTech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(Mark Pitt)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06591798"/>
                  </a:ext>
                </a:extLst>
              </a:tr>
              <a:tr h="27867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Cabling / Patch Panel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Planning and integration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VaTech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(Mark Pitt)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48727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420439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264</Words>
  <Application>Microsoft Office PowerPoint</Application>
  <PresentationFormat>Widescreen</PresentationFormat>
  <Paragraphs>89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2_Office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Gericke</dc:creator>
  <cp:lastModifiedBy>Michael Gericke</cp:lastModifiedBy>
  <cp:revision>3</cp:revision>
  <dcterms:created xsi:type="dcterms:W3CDTF">2022-01-17T16:10:03Z</dcterms:created>
  <dcterms:modified xsi:type="dcterms:W3CDTF">2022-01-17T16:17:18Z</dcterms:modified>
</cp:coreProperties>
</file>