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309" r:id="rId5"/>
    <p:sldId id="308" r:id="rId6"/>
    <p:sldId id="310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 autoAdjust="0"/>
    <p:restoredTop sz="95884" autoAdjust="0"/>
  </p:normalViewPr>
  <p:slideViewPr>
    <p:cSldViewPr snapToGrid="0" snapToObjects="1">
      <p:cViewPr varScale="1">
        <p:scale>
          <a:sx n="131" d="100"/>
          <a:sy n="131" d="100"/>
        </p:scale>
        <p:origin x="360" y="1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953BEE2-8998-0742-A64B-C4CF06B4E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942" y="1720793"/>
            <a:ext cx="5785895" cy="40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September 21,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40967" y="1914054"/>
            <a:ext cx="2298955" cy="1075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September 21,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September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MOLLER Review Schedule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Prep, dry runs and reviews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September 21,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Jim Fast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Status and CD-3a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September Status – P6 data freeze for status review</a:t>
            </a:r>
          </a:p>
          <a:p>
            <a:r>
              <a:rPr lang="en-US" dirty="0"/>
              <a:t>Oct 3 – PMO provides updated data (PB-018) for Cost Books to CAMs</a:t>
            </a:r>
          </a:p>
          <a:p>
            <a:r>
              <a:rPr lang="en-US" dirty="0"/>
              <a:t>Oct 7 – CAMs and L2 managers update Risk Register</a:t>
            </a:r>
          </a:p>
          <a:p>
            <a:r>
              <a:rPr lang="en-US" dirty="0"/>
              <a:t>Oct 14 – Cost Book updates by CAMs complete (updated to match latest PB-018)</a:t>
            </a:r>
          </a:p>
          <a:p>
            <a:r>
              <a:rPr lang="en-US" dirty="0"/>
              <a:t>Oct 17 – Updated risk analysis complete – L2 and L1 milestone SVTs updated to reflect schedule risk</a:t>
            </a:r>
          </a:p>
          <a:p>
            <a:r>
              <a:rPr lang="en-US" dirty="0"/>
              <a:t>Oct 21 – Drafts of all presentations complete</a:t>
            </a:r>
          </a:p>
          <a:p>
            <a:r>
              <a:rPr lang="en-US" dirty="0"/>
              <a:t>Oct 24 – Nov 2 – Dry Runs of Director’s Review Presentations</a:t>
            </a:r>
          </a:p>
          <a:p>
            <a:r>
              <a:rPr lang="en-US" dirty="0">
                <a:solidFill>
                  <a:srgbClr val="FF0000"/>
                </a:solidFill>
              </a:rPr>
              <a:t>Oct 26-30 – DNP Fall Meeting and NSAC pre-meeting</a:t>
            </a:r>
          </a:p>
          <a:p>
            <a:r>
              <a:rPr lang="en-US" dirty="0"/>
              <a:t>Nov 1 – Supporting documents for review on SharePoint</a:t>
            </a:r>
          </a:p>
          <a:p>
            <a:r>
              <a:rPr lang="en-US" dirty="0"/>
              <a:t>Nov 4 – Final presentations due</a:t>
            </a:r>
          </a:p>
          <a:p>
            <a:r>
              <a:rPr lang="en-US" dirty="0"/>
              <a:t>Nov 7 – Final review of review Web Site (admins and CAMs)</a:t>
            </a:r>
          </a:p>
          <a:p>
            <a:r>
              <a:rPr lang="en-US" dirty="0"/>
              <a:t>Nov 8 – All materials posted for Director’s Review</a:t>
            </a:r>
          </a:p>
          <a:p>
            <a:r>
              <a:rPr lang="en-US" dirty="0"/>
              <a:t>Nov 15-17 – Director’s Review</a:t>
            </a:r>
          </a:p>
          <a:p>
            <a:r>
              <a:rPr lang="en-US" dirty="0"/>
              <a:t>Dec 9 – Responses to DR Recommendations complete</a:t>
            </a:r>
          </a:p>
          <a:p>
            <a:r>
              <a:rPr lang="en-US" dirty="0"/>
              <a:t>Dec 7-16 – Dry runs of OPA presentations</a:t>
            </a:r>
          </a:p>
          <a:p>
            <a:r>
              <a:rPr lang="en-US" dirty="0">
                <a:solidFill>
                  <a:srgbClr val="FF0000"/>
                </a:solidFill>
              </a:rPr>
              <a:t>Dec 13-15 Fundamental Symmetries Town Hall for NSAC</a:t>
            </a:r>
          </a:p>
          <a:p>
            <a:r>
              <a:rPr lang="en-US" dirty="0"/>
              <a:t>Dec 18 – Final presentations due</a:t>
            </a:r>
          </a:p>
          <a:p>
            <a:r>
              <a:rPr lang="en-US" dirty="0"/>
              <a:t>Dec 19-20 – Final review of review Web Site (admins and CAMs)</a:t>
            </a:r>
          </a:p>
          <a:p>
            <a:r>
              <a:rPr lang="en-US" dirty="0"/>
              <a:t>Dec 23 – All materials posted for OPA review</a:t>
            </a:r>
          </a:p>
          <a:p>
            <a:r>
              <a:rPr lang="en-US" dirty="0"/>
              <a:t>Jan 10-12 – OPA Review</a:t>
            </a:r>
          </a:p>
          <a:p>
            <a:r>
              <a:rPr lang="en-US" dirty="0"/>
              <a:t>March – DOE CD-3a approval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A43D-F615-62FF-4611-A923D226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CD73-FA65-E5E2-3340-79E1008F5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Sep 30 – TDR draft complete</a:t>
            </a:r>
          </a:p>
          <a:p>
            <a:r>
              <a:rPr lang="en-US" dirty="0"/>
              <a:t>Nov 18 – TDR final version frozen for all time</a:t>
            </a:r>
          </a:p>
          <a:p>
            <a:r>
              <a:rPr lang="en-US" dirty="0"/>
              <a:t>Dec 5-8 (tentative) – Internal FDR for all of MOLLER systems</a:t>
            </a:r>
          </a:p>
          <a:p>
            <a:r>
              <a:rPr lang="en-US" dirty="0"/>
              <a:t>Jan 12 – Independent Final Design Review (IFDR) materials posted for remote review</a:t>
            </a:r>
          </a:p>
          <a:p>
            <a:r>
              <a:rPr lang="en-US" dirty="0"/>
              <a:t>Feb 6-8 (tentative) – IFDR in-person presentations, Q&amp;A, closeout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2C727-4A3E-A5EB-5A6F-D59E69FC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7638-FA1A-2164-22ED-30158264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1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CD-2/CD-3 Reviews (tentative dates)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November BCRs – P6 Performance Management Baseline (PMB) freeze for CD-2/CD-3 Director’s Review</a:t>
            </a:r>
          </a:p>
          <a:p>
            <a:pPr lvl="1">
              <a:lnSpc>
                <a:spcPct val="120000"/>
              </a:lnSpc>
            </a:pPr>
            <a:r>
              <a:rPr lang="en-US" sz="1900" dirty="0"/>
              <a:t>No BCRs will be entertained December other than administrative ones (e.g. contract awards)</a:t>
            </a:r>
          </a:p>
          <a:p>
            <a:pPr>
              <a:lnSpc>
                <a:spcPct val="120000"/>
              </a:lnSpc>
            </a:pPr>
            <a:r>
              <a:rPr lang="en-US" dirty="0"/>
              <a:t>Dec 20 – Risk analysis updated</a:t>
            </a:r>
          </a:p>
          <a:p>
            <a:pPr>
              <a:lnSpc>
                <a:spcPct val="120000"/>
              </a:lnSpc>
            </a:pPr>
            <a:r>
              <a:rPr lang="en-US" dirty="0"/>
              <a:t>Jan 6 – PMO provides updated data (November BCRs) for Cost Books to CAMs</a:t>
            </a:r>
          </a:p>
          <a:p>
            <a:pPr>
              <a:lnSpc>
                <a:spcPct val="120000"/>
              </a:lnSpc>
            </a:pPr>
            <a:r>
              <a:rPr lang="en-US" dirty="0"/>
              <a:t>Jan-Mar – Clean cost/schedule data period for Director’s Review</a:t>
            </a:r>
          </a:p>
          <a:p>
            <a:pPr>
              <a:lnSpc>
                <a:spcPct val="120000"/>
              </a:lnSpc>
            </a:pPr>
            <a:r>
              <a:rPr lang="en-US" dirty="0"/>
              <a:t>Feb 24 – Cost Book updates by CAMs complete (updated to match November BCRs data)</a:t>
            </a:r>
          </a:p>
          <a:p>
            <a:pPr>
              <a:lnSpc>
                <a:spcPct val="120000"/>
              </a:lnSpc>
            </a:pPr>
            <a:r>
              <a:rPr lang="en-US" dirty="0"/>
              <a:t>Apr 12 – March month end data available for presentations</a:t>
            </a:r>
          </a:p>
          <a:p>
            <a:pPr>
              <a:lnSpc>
                <a:spcPct val="120000"/>
              </a:lnSpc>
            </a:pPr>
            <a:r>
              <a:rPr lang="en-US" dirty="0"/>
              <a:t>Apr 14 – Drafts of all presentations complete</a:t>
            </a:r>
          </a:p>
          <a:p>
            <a:pPr>
              <a:lnSpc>
                <a:spcPct val="120000"/>
              </a:lnSpc>
            </a:pPr>
            <a:r>
              <a:rPr lang="en-US" dirty="0"/>
              <a:t>Apr 17-21 – Dry Runs of Director’s Review Presentations</a:t>
            </a:r>
          </a:p>
          <a:p>
            <a:pPr>
              <a:lnSpc>
                <a:spcPct val="120000"/>
              </a:lnSpc>
            </a:pPr>
            <a:r>
              <a:rPr lang="en-US" dirty="0"/>
              <a:t>Apr 21 – Supporting documents for review on SharePoint</a:t>
            </a:r>
          </a:p>
          <a:p>
            <a:pPr>
              <a:lnSpc>
                <a:spcPct val="120000"/>
              </a:lnSpc>
            </a:pPr>
            <a:r>
              <a:rPr lang="en-US" dirty="0"/>
              <a:t>Apr 27 – Final presentations due</a:t>
            </a:r>
          </a:p>
          <a:p>
            <a:pPr>
              <a:lnSpc>
                <a:spcPct val="120000"/>
              </a:lnSpc>
            </a:pPr>
            <a:r>
              <a:rPr lang="en-US" dirty="0"/>
              <a:t>May 1 – Final review of review Web Site (admins and CAMs)</a:t>
            </a:r>
          </a:p>
          <a:p>
            <a:pPr>
              <a:lnSpc>
                <a:spcPct val="120000"/>
              </a:lnSpc>
            </a:pPr>
            <a:r>
              <a:rPr lang="en-US" dirty="0"/>
              <a:t>May 2 – All materials posted for Director’s Review</a:t>
            </a:r>
          </a:p>
          <a:p>
            <a:pPr>
              <a:lnSpc>
                <a:spcPct val="120000"/>
              </a:lnSpc>
            </a:pPr>
            <a:r>
              <a:rPr lang="en-US" dirty="0"/>
              <a:t>May 9-12– Director’s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8ED96-F566-46AD-081D-92ABC32937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65140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February BCRs – P6 PMB freeze for CD-2/CD-3 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Intent is to respond to January IPR feedback only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Mar 10 – PMO provides updated data (Feb BCRs) for Cost Books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Mar-May – Clean cost/schedule data period for OPA Review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Mar 31 – Cost Book updates by CAMs complete (updated to match February BCRs data)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May 15 – April month end data available for presentations (this will be final data for OPA review)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May 26 – Drafts of all presentations complete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May 26 – Responses to DR Recommendations complete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May 29-Jun 2 – Dry runs of OPA presentations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Jun 7 – Final presentations due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Jun 8-9 – Final review of review Web Site (admins and CAMs)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Jun 13 – All materials posted for OPA review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Jun 27-30 – OPA Review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August – DOE ESAAB approval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283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44DEAD-E934-AA44-AF8D-FF10F4DB4CF7}" vid="{2D3E5670-F846-E341-A6A9-7610CF0B92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4" ma:contentTypeDescription="Create a new document." ma:contentTypeScope="" ma:versionID="7355bbc8bb900a140954a5c0705a307b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6923cbd2748c1ed8a11b024c4b0d0ed4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B331A-B45E-434C-8115-BD6A00C40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F0B71-CA3C-456E-B418-1E03E5DE825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9fdee2bc-9293-48cc-b756-85f5c14e8a2a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d9b38298-6679-47c0-8a4c-297cb3434de8"/>
  </ds:schemaRefs>
</ds:datastoreItem>
</file>

<file path=customXml/itemProps3.xml><?xml version="1.0" encoding="utf-8"?>
<ds:datastoreItem xmlns:ds="http://schemas.openxmlformats.org/officeDocument/2006/customXml" ds:itemID="{08F9F186-1588-4344-8D9B-CEC82D3AB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8298-6679-47c0-8a4c-297cb3434de8"/>
    <ds:schemaRef ds:uri="9fdee2bc-9293-48cc-b756-85f5c14e8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602</Words>
  <Application>Microsoft Macintosh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PingFangSC-Regular</vt:lpstr>
      <vt:lpstr>.PingFangSC-Regular</vt:lpstr>
      <vt:lpstr>Arial</vt:lpstr>
      <vt:lpstr>Calibri</vt:lpstr>
      <vt:lpstr>Office Theme</vt:lpstr>
      <vt:lpstr>MOLLER Review Schedule</vt:lpstr>
      <vt:lpstr>Annual Status and CD-3a Reviews</vt:lpstr>
      <vt:lpstr>Final Design Reviews</vt:lpstr>
      <vt:lpstr>CD-2/CD-3 Reviews (tentative dates)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Review Schedule</dc:title>
  <dc:creator>James Fast</dc:creator>
  <cp:lastModifiedBy>James Fast</cp:lastModifiedBy>
  <cp:revision>8</cp:revision>
  <dcterms:created xsi:type="dcterms:W3CDTF">2022-09-20T13:39:03Z</dcterms:created>
  <dcterms:modified xsi:type="dcterms:W3CDTF">2022-09-21T13:03:23Z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</Properties>
</file>