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5"/>
  </p:notesMasterIdLst>
  <p:sldIdLst>
    <p:sldId id="309" r:id="rId5"/>
    <p:sldId id="308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62" autoAdjust="0"/>
    <p:restoredTop sz="95884" autoAdjust="0"/>
  </p:normalViewPr>
  <p:slideViewPr>
    <p:cSldViewPr snapToGrid="0" snapToObjects="1">
      <p:cViewPr varScale="1">
        <p:scale>
          <a:sx n="128" d="100"/>
          <a:sy n="128" d="100"/>
        </p:scale>
        <p:origin x="464" y="176"/>
      </p:cViewPr>
      <p:guideLst/>
    </p:cSldViewPr>
  </p:slideViewPr>
  <p:outlineViewPr>
    <p:cViewPr>
      <p:scale>
        <a:sx n="33" d="100"/>
        <a:sy n="33" d="100"/>
      </p:scale>
      <p:origin x="0" y="-1170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48" d="100"/>
          <a:sy n="48" d="100"/>
        </p:scale>
        <p:origin x="266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8F3527-BB28-884B-A511-C22C3DCF5453}" type="datetimeFigureOut">
              <a:rPr lang="en-US" smtClean="0"/>
              <a:t>6/30/23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1341-3AFE-B447-A831-9671D6A700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40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7B34FD5-E68A-2B4D-29FA-286945F27C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40124" y="1720793"/>
            <a:ext cx="5613714" cy="35731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2" y="1720793"/>
            <a:ext cx="5875975" cy="324667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43182" y="5560503"/>
            <a:ext cx="3208124" cy="365125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June 30,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2" y="5126730"/>
            <a:ext cx="587597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pic>
        <p:nvPicPr>
          <p:cNvPr id="17" name="Picture Placeholder 8">
            <a:extLst>
              <a:ext uri="{FF2B5EF4-FFF2-40B4-BE49-F238E27FC236}">
                <a16:creationId xmlns:a16="http://schemas.microsoft.com/office/drawing/2014/main" id="{5E934236-E122-7846-84A9-752797FA274A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508509" y="1791485"/>
            <a:ext cx="2298955" cy="107513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271" y="2866618"/>
            <a:ext cx="4317562" cy="43175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6986319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32" name="Date Placeholder 31"/>
          <p:cNvSpPr>
            <a:spLocks noGrp="1"/>
          </p:cNvSpPr>
          <p:nvPr>
            <p:ph type="dt" sz="half" idx="12"/>
          </p:nvPr>
        </p:nvSpPr>
        <p:spPr>
          <a:xfrm>
            <a:off x="4760743" y="6341667"/>
            <a:ext cx="3208124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fld id="{C1B74398-39EA-0749-9F74-6FE982C11DA9}" type="datetime2">
              <a:rPr lang="en-US" smtClean="0"/>
              <a:pPr/>
              <a:t>Friday, June 30, 2023</a:t>
            </a:fld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7510538" y="145564"/>
            <a:ext cx="4360333" cy="661107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178121"/>
            <a:ext cx="1948205" cy="6308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1392" y="6434371"/>
            <a:ext cx="1622935" cy="2724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4686" y="6425551"/>
            <a:ext cx="506186" cy="339956"/>
          </a:xfrm>
          <a:prstGeom prst="rect">
            <a:avLst/>
          </a:prstGeom>
        </p:spPr>
      </p:pic>
      <p:sp>
        <p:nvSpPr>
          <p:cNvPr id="14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6572250" y="1720850"/>
            <a:ext cx="5619750" cy="3840163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7510539" y="847492"/>
            <a:ext cx="4360333" cy="2759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49" y="1726357"/>
            <a:ext cx="5894308" cy="3834656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55643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6204856" y="966055"/>
            <a:ext cx="5492873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4062939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966789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478765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7053943" y="966055"/>
            <a:ext cx="4643786" cy="2284810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053942" y="3371187"/>
            <a:ext cx="4644345" cy="2976562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7666264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666264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7320" y="966055"/>
            <a:ext cx="697678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11892" y="3763624"/>
            <a:ext cx="4032023" cy="258412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3445216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966055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5200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6"/>
          </p:nvPr>
        </p:nvSpPr>
        <p:spPr>
          <a:xfrm>
            <a:off x="411892" y="966055"/>
            <a:ext cx="5572529" cy="2792298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2310" y="6387401"/>
            <a:ext cx="1428001" cy="462435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411892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4235248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8058606" y="3914031"/>
            <a:ext cx="3639123" cy="2332315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Friday, June 30,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86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Friday, June 30, 2023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Speakers Name and Institution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193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C1B74398-39EA-0749-9F74-6FE982C11DA9}" type="datetime2">
              <a:rPr lang="en-US" smtClean="0"/>
              <a:pPr/>
              <a:t>Friday, June 30, 2023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15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023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26082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7451316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50949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143449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8" name="Content Placeholder 7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88400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Talk Title Here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9" name="Picture Placeholder 8"/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2053834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LLER22" id="{7D852318-B66D-D548-B230-42B768B2C6CB}" vid="{2B78BD5A-1867-D346-B348-5AA6733149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9BB2855408CD43A91836C3C7367A4C" ma:contentTypeVersion="4" ma:contentTypeDescription="Create a new document." ma:contentTypeScope="" ma:versionID="7355bbc8bb900a140954a5c0705a307b">
  <xsd:schema xmlns:xsd="http://www.w3.org/2001/XMLSchema" xmlns:xs="http://www.w3.org/2001/XMLSchema" xmlns:p="http://schemas.microsoft.com/office/2006/metadata/properties" xmlns:ns2="d9b38298-6679-47c0-8a4c-297cb3434de8" xmlns:ns3="9fdee2bc-9293-48cc-b756-85f5c14e8a2a" targetNamespace="http://schemas.microsoft.com/office/2006/metadata/properties" ma:root="true" ma:fieldsID="6923cbd2748c1ed8a11b024c4b0d0ed4" ns2:_="" ns3:_="">
    <xsd:import namespace="d9b38298-6679-47c0-8a4c-297cb3434de8"/>
    <xsd:import namespace="9fdee2bc-9293-48cc-b756-85f5c14e8a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38298-6679-47c0-8a4c-297cb3434d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dee2bc-9293-48cc-b756-85f5c14e8a2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8B331A-B45E-434C-8115-BD6A00C405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F9F186-1588-4344-8D9B-CEC82D3AB11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b38298-6679-47c0-8a4c-297cb3434de8"/>
    <ds:schemaRef ds:uri="9fdee2bc-9293-48cc-b756-85f5c14e8a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50F0B71-CA3C-456E-B418-1E03E5DE825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9fdee2bc-9293-48cc-b756-85f5c14e8a2a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d9b38298-6679-47c0-8a4c-297cb3434de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38</Words>
  <Application>Microsoft Macintosh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PingFangSC-Regular</vt:lpstr>
      <vt:lpstr>.PingFangSC-Regular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Fast</dc:creator>
  <cp:lastModifiedBy>James Fast</cp:lastModifiedBy>
  <cp:revision>2</cp:revision>
  <dcterms:created xsi:type="dcterms:W3CDTF">2023-06-30T13:56:26Z</dcterms:created>
  <dcterms:modified xsi:type="dcterms:W3CDTF">2023-06-30T13:57:35Z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0x010100829BB2855408CD43A91836C3C7367A4C</vt:lpwstr>
  </property>
</Properties>
</file>