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0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13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11.xml" ContentType="application/vnd.openxmlformats-officedocument.theme+xml"/>
  <Override PartName="/ppt/theme/theme6.xml" ContentType="application/vnd.openxmlformats-officedocument.theme+xml"/>
  <Override PartName="/ppt/theme/theme12.xml" ContentType="application/vnd.openxmlformats-officedocument.theme+xml"/>
  <Override PartName="/ppt/theme/theme7.xml" ContentType="application/vnd.openxmlformats-officedocument.them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.jpeg" ContentType="image/jpeg"/>
  <Override PartName="/ppt/media/image11.png" ContentType="image/png"/>
  <Override PartName="/ppt/media/image6.png" ContentType="image/png"/>
  <Override PartName="/ppt/media/image29.png" ContentType="image/png"/>
  <Override PartName="/ppt/media/image4.png" ContentType="image/png"/>
  <Override PartName="/ppt/media/image27.png" ContentType="image/png"/>
  <Override PartName="/ppt/media/image3.png" ContentType="image/png"/>
  <Override PartName="/ppt/media/image26.png" ContentType="image/png"/>
  <Override PartName="/ppt/media/image2.jpeg" ContentType="image/jpeg"/>
  <Override PartName="/ppt/media/image10.png" ContentType="image/png"/>
  <Override PartName="/ppt/media/image5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5.png" ContentType="image/png"/>
  <Override PartName="/ppt/media/image28.jpeg" ContentType="image/jpe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4.png" ContentType="image/png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57.xml.rels" ContentType="application/vnd.openxmlformats-package.relationships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</p:sldMasterIdLst>
  <p:notesMasterIdLst>
    <p:notesMasterId r:id="rId17"/>
  </p:notesMasterIdLst>
  <p:sldIdLst>
    <p:sldId id="256" r:id="rId18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notesMaster" Target="notesMasters/notesMaster1.xml"/><Relationship Id="rId18" Type="http://schemas.openxmlformats.org/officeDocument/2006/relationships/slide" Target="slides/slide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sldImg"/>
          </p:nvPr>
        </p:nvSpPr>
        <p:spPr>
          <a:xfrm>
            <a:off x="380880" y="694800"/>
            <a:ext cx="6095520" cy="3428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75760" cy="456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42" name="PlaceHolder 4"/>
          <p:cNvSpPr>
            <a:spLocks noGrp="1"/>
          </p:cNvSpPr>
          <p:nvPr>
            <p:ph type="dt"/>
          </p:nvPr>
        </p:nvSpPr>
        <p:spPr>
          <a:xfrm>
            <a:off x="3881880" y="0"/>
            <a:ext cx="2975760" cy="456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43" name="PlaceHolder 5"/>
          <p:cNvSpPr>
            <a:spLocks noGrp="1"/>
          </p:cNvSpPr>
          <p:nvPr>
            <p:ph type="ftr"/>
          </p:nvPr>
        </p:nvSpPr>
        <p:spPr>
          <a:xfrm>
            <a:off x="0" y="8686800"/>
            <a:ext cx="2975760" cy="4568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44" name="PlaceHolder 6"/>
          <p:cNvSpPr>
            <a:spLocks noGrp="1"/>
          </p:cNvSpPr>
          <p:nvPr>
            <p:ph type="sldNum"/>
          </p:nvPr>
        </p:nvSpPr>
        <p:spPr>
          <a:xfrm>
            <a:off x="3881880" y="8686800"/>
            <a:ext cx="2975760" cy="4568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06D2234C-EF1D-4B54-AE43-29BB71120BDD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6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Guidelines: 6-8 bullets per slide; Use sentence fragments for bullets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 change the photo: Right-click on photo and select change photo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52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B942DBF-D8AF-4618-BDE6-54B41F3F0DD8}" type="slidenum">
              <a:rPr b="0" lang="en-US" sz="1200" spc="-1" strike="noStrike"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subTitle"/>
          </p:nvPr>
        </p:nvSpPr>
        <p:spPr>
          <a:xfrm>
            <a:off x="309240" y="532080"/>
            <a:ext cx="5784840" cy="314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5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823932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1025820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5"/>
          <p:cNvSpPr>
            <a:spLocks noGrp="1"/>
          </p:cNvSpPr>
          <p:nvPr>
            <p:ph type="body"/>
          </p:nvPr>
        </p:nvSpPr>
        <p:spPr>
          <a:xfrm>
            <a:off x="622044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6"/>
          <p:cNvSpPr>
            <a:spLocks noGrp="1"/>
          </p:cNvSpPr>
          <p:nvPr>
            <p:ph type="body"/>
          </p:nvPr>
        </p:nvSpPr>
        <p:spPr>
          <a:xfrm>
            <a:off x="823932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7"/>
          <p:cNvSpPr>
            <a:spLocks noGrp="1"/>
          </p:cNvSpPr>
          <p:nvPr>
            <p:ph type="body"/>
          </p:nvPr>
        </p:nvSpPr>
        <p:spPr>
          <a:xfrm>
            <a:off x="1025820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subTitle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subTitle"/>
          </p:nvPr>
        </p:nvSpPr>
        <p:spPr>
          <a:xfrm>
            <a:off x="309240" y="532080"/>
            <a:ext cx="5784840" cy="314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5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23932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025820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2044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823932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025820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823932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4"/>
          <p:cNvSpPr>
            <a:spLocks noGrp="1"/>
          </p:cNvSpPr>
          <p:nvPr>
            <p:ph type="body"/>
          </p:nvPr>
        </p:nvSpPr>
        <p:spPr>
          <a:xfrm>
            <a:off x="1025820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5"/>
          <p:cNvSpPr>
            <a:spLocks noGrp="1"/>
          </p:cNvSpPr>
          <p:nvPr>
            <p:ph type="body"/>
          </p:nvPr>
        </p:nvSpPr>
        <p:spPr>
          <a:xfrm>
            <a:off x="622044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6"/>
          <p:cNvSpPr>
            <a:spLocks noGrp="1"/>
          </p:cNvSpPr>
          <p:nvPr>
            <p:ph type="body"/>
          </p:nvPr>
        </p:nvSpPr>
        <p:spPr>
          <a:xfrm>
            <a:off x="823932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7"/>
          <p:cNvSpPr>
            <a:spLocks noGrp="1"/>
          </p:cNvSpPr>
          <p:nvPr>
            <p:ph type="body"/>
          </p:nvPr>
        </p:nvSpPr>
        <p:spPr>
          <a:xfrm>
            <a:off x="1025820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subTitle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subTitle"/>
          </p:nvPr>
        </p:nvSpPr>
        <p:spPr>
          <a:xfrm>
            <a:off x="309240" y="532080"/>
            <a:ext cx="5784840" cy="314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PlaceHolder 5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body"/>
          </p:nvPr>
        </p:nvSpPr>
        <p:spPr>
          <a:xfrm>
            <a:off x="823932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PlaceHolder 4"/>
          <p:cNvSpPr>
            <a:spLocks noGrp="1"/>
          </p:cNvSpPr>
          <p:nvPr>
            <p:ph type="body"/>
          </p:nvPr>
        </p:nvSpPr>
        <p:spPr>
          <a:xfrm>
            <a:off x="1025820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5"/>
          <p:cNvSpPr>
            <a:spLocks noGrp="1"/>
          </p:cNvSpPr>
          <p:nvPr>
            <p:ph type="body"/>
          </p:nvPr>
        </p:nvSpPr>
        <p:spPr>
          <a:xfrm>
            <a:off x="622044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PlaceHolder 6"/>
          <p:cNvSpPr>
            <a:spLocks noGrp="1"/>
          </p:cNvSpPr>
          <p:nvPr>
            <p:ph type="body"/>
          </p:nvPr>
        </p:nvSpPr>
        <p:spPr>
          <a:xfrm>
            <a:off x="823932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7"/>
          <p:cNvSpPr>
            <a:spLocks noGrp="1"/>
          </p:cNvSpPr>
          <p:nvPr>
            <p:ph type="body"/>
          </p:nvPr>
        </p:nvSpPr>
        <p:spPr>
          <a:xfrm>
            <a:off x="1025820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subTitle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subTitle"/>
          </p:nvPr>
        </p:nvSpPr>
        <p:spPr>
          <a:xfrm>
            <a:off x="309240" y="532080"/>
            <a:ext cx="5784840" cy="314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5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 type="body"/>
          </p:nvPr>
        </p:nvSpPr>
        <p:spPr>
          <a:xfrm>
            <a:off x="823932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4"/>
          <p:cNvSpPr>
            <a:spLocks noGrp="1"/>
          </p:cNvSpPr>
          <p:nvPr>
            <p:ph type="body"/>
          </p:nvPr>
        </p:nvSpPr>
        <p:spPr>
          <a:xfrm>
            <a:off x="1025820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5"/>
          <p:cNvSpPr>
            <a:spLocks noGrp="1"/>
          </p:cNvSpPr>
          <p:nvPr>
            <p:ph type="body"/>
          </p:nvPr>
        </p:nvSpPr>
        <p:spPr>
          <a:xfrm>
            <a:off x="622044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6"/>
          <p:cNvSpPr>
            <a:spLocks noGrp="1"/>
          </p:cNvSpPr>
          <p:nvPr>
            <p:ph type="body"/>
          </p:nvPr>
        </p:nvSpPr>
        <p:spPr>
          <a:xfrm>
            <a:off x="823932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7"/>
          <p:cNvSpPr>
            <a:spLocks noGrp="1"/>
          </p:cNvSpPr>
          <p:nvPr>
            <p:ph type="body"/>
          </p:nvPr>
        </p:nvSpPr>
        <p:spPr>
          <a:xfrm>
            <a:off x="1025820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subTitle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subTitle"/>
          </p:nvPr>
        </p:nvSpPr>
        <p:spPr>
          <a:xfrm>
            <a:off x="309240" y="532080"/>
            <a:ext cx="5784840" cy="314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PlaceHolder 5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body"/>
          </p:nvPr>
        </p:nvSpPr>
        <p:spPr>
          <a:xfrm>
            <a:off x="823932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PlaceHolder 4"/>
          <p:cNvSpPr>
            <a:spLocks noGrp="1"/>
          </p:cNvSpPr>
          <p:nvPr>
            <p:ph type="body"/>
          </p:nvPr>
        </p:nvSpPr>
        <p:spPr>
          <a:xfrm>
            <a:off x="1025820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PlaceHolder 5"/>
          <p:cNvSpPr>
            <a:spLocks noGrp="1"/>
          </p:cNvSpPr>
          <p:nvPr>
            <p:ph type="body"/>
          </p:nvPr>
        </p:nvSpPr>
        <p:spPr>
          <a:xfrm>
            <a:off x="622044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PlaceHolder 6"/>
          <p:cNvSpPr>
            <a:spLocks noGrp="1"/>
          </p:cNvSpPr>
          <p:nvPr>
            <p:ph type="body"/>
          </p:nvPr>
        </p:nvSpPr>
        <p:spPr>
          <a:xfrm>
            <a:off x="823932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PlaceHolder 7"/>
          <p:cNvSpPr>
            <a:spLocks noGrp="1"/>
          </p:cNvSpPr>
          <p:nvPr>
            <p:ph type="body"/>
          </p:nvPr>
        </p:nvSpPr>
        <p:spPr>
          <a:xfrm>
            <a:off x="1025820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subTitle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subTitle"/>
          </p:nvPr>
        </p:nvSpPr>
        <p:spPr>
          <a:xfrm>
            <a:off x="309240" y="532080"/>
            <a:ext cx="5784840" cy="314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PlaceHolder 4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PlaceHolder 5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 type="body"/>
          </p:nvPr>
        </p:nvSpPr>
        <p:spPr>
          <a:xfrm>
            <a:off x="823932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PlaceHolder 4"/>
          <p:cNvSpPr>
            <a:spLocks noGrp="1"/>
          </p:cNvSpPr>
          <p:nvPr>
            <p:ph type="body"/>
          </p:nvPr>
        </p:nvSpPr>
        <p:spPr>
          <a:xfrm>
            <a:off x="1025820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PlaceHolder 5"/>
          <p:cNvSpPr>
            <a:spLocks noGrp="1"/>
          </p:cNvSpPr>
          <p:nvPr>
            <p:ph type="body"/>
          </p:nvPr>
        </p:nvSpPr>
        <p:spPr>
          <a:xfrm>
            <a:off x="622044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PlaceHolder 6"/>
          <p:cNvSpPr>
            <a:spLocks noGrp="1"/>
          </p:cNvSpPr>
          <p:nvPr>
            <p:ph type="body"/>
          </p:nvPr>
        </p:nvSpPr>
        <p:spPr>
          <a:xfrm>
            <a:off x="823932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PlaceHolder 7"/>
          <p:cNvSpPr>
            <a:spLocks noGrp="1"/>
          </p:cNvSpPr>
          <p:nvPr>
            <p:ph type="body"/>
          </p:nvPr>
        </p:nvSpPr>
        <p:spPr>
          <a:xfrm>
            <a:off x="1025820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4" name="PlaceHolder 2"/>
          <p:cNvSpPr>
            <a:spLocks noGrp="1"/>
          </p:cNvSpPr>
          <p:nvPr>
            <p:ph type="subTitle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subTitle"/>
          </p:nvPr>
        </p:nvSpPr>
        <p:spPr>
          <a:xfrm>
            <a:off x="309240" y="532080"/>
            <a:ext cx="5784840" cy="314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PlaceHolder 4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8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PlaceHolder 5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09240" y="532080"/>
            <a:ext cx="5784840" cy="314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 type="body"/>
          </p:nvPr>
        </p:nvSpPr>
        <p:spPr>
          <a:xfrm>
            <a:off x="823932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5" name="PlaceHolder 4"/>
          <p:cNvSpPr>
            <a:spLocks noGrp="1"/>
          </p:cNvSpPr>
          <p:nvPr>
            <p:ph type="body"/>
          </p:nvPr>
        </p:nvSpPr>
        <p:spPr>
          <a:xfrm>
            <a:off x="1025820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PlaceHolder 5"/>
          <p:cNvSpPr>
            <a:spLocks noGrp="1"/>
          </p:cNvSpPr>
          <p:nvPr>
            <p:ph type="body"/>
          </p:nvPr>
        </p:nvSpPr>
        <p:spPr>
          <a:xfrm>
            <a:off x="622044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PlaceHolder 6"/>
          <p:cNvSpPr>
            <a:spLocks noGrp="1"/>
          </p:cNvSpPr>
          <p:nvPr>
            <p:ph type="body"/>
          </p:nvPr>
        </p:nvSpPr>
        <p:spPr>
          <a:xfrm>
            <a:off x="823932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PlaceHolder 7"/>
          <p:cNvSpPr>
            <a:spLocks noGrp="1"/>
          </p:cNvSpPr>
          <p:nvPr>
            <p:ph type="body"/>
          </p:nvPr>
        </p:nvSpPr>
        <p:spPr>
          <a:xfrm>
            <a:off x="1025820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823932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1025820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2044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823932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1025820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309240" y="532080"/>
            <a:ext cx="5784840" cy="314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823932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1025820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622044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823932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1025820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309240" y="532080"/>
            <a:ext cx="5784840" cy="314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823932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1025820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622044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823932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1025820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309240" y="532080"/>
            <a:ext cx="5784840" cy="314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09240" y="532080"/>
            <a:ext cx="5784840" cy="314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823932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1025820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622044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 type="body"/>
          </p:nvPr>
        </p:nvSpPr>
        <p:spPr>
          <a:xfrm>
            <a:off x="823932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7"/>
          <p:cNvSpPr>
            <a:spLocks noGrp="1"/>
          </p:cNvSpPr>
          <p:nvPr>
            <p:ph type="body"/>
          </p:nvPr>
        </p:nvSpPr>
        <p:spPr>
          <a:xfrm>
            <a:off x="1025820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ubTitle"/>
          </p:nvPr>
        </p:nvSpPr>
        <p:spPr>
          <a:xfrm>
            <a:off x="309240" y="532080"/>
            <a:ext cx="5784840" cy="314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823932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1025820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 type="body"/>
          </p:nvPr>
        </p:nvSpPr>
        <p:spPr>
          <a:xfrm>
            <a:off x="622044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6"/>
          <p:cNvSpPr>
            <a:spLocks noGrp="1"/>
          </p:cNvSpPr>
          <p:nvPr>
            <p:ph type="body"/>
          </p:nvPr>
        </p:nvSpPr>
        <p:spPr>
          <a:xfrm>
            <a:off x="823932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7"/>
          <p:cNvSpPr>
            <a:spLocks noGrp="1"/>
          </p:cNvSpPr>
          <p:nvPr>
            <p:ph type="body"/>
          </p:nvPr>
        </p:nvSpPr>
        <p:spPr>
          <a:xfrm>
            <a:off x="1025820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ubTitle"/>
          </p:nvPr>
        </p:nvSpPr>
        <p:spPr>
          <a:xfrm>
            <a:off x="309240" y="532080"/>
            <a:ext cx="5784840" cy="314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823932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1025820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 type="body"/>
          </p:nvPr>
        </p:nvSpPr>
        <p:spPr>
          <a:xfrm>
            <a:off x="622044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6"/>
          <p:cNvSpPr>
            <a:spLocks noGrp="1"/>
          </p:cNvSpPr>
          <p:nvPr>
            <p:ph type="body"/>
          </p:nvPr>
        </p:nvSpPr>
        <p:spPr>
          <a:xfrm>
            <a:off x="823932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7"/>
          <p:cNvSpPr>
            <a:spLocks noGrp="1"/>
          </p:cNvSpPr>
          <p:nvPr>
            <p:ph type="body"/>
          </p:nvPr>
        </p:nvSpPr>
        <p:spPr>
          <a:xfrm>
            <a:off x="1025820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subTitle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subTitle"/>
          </p:nvPr>
        </p:nvSpPr>
        <p:spPr>
          <a:xfrm>
            <a:off x="309240" y="532080"/>
            <a:ext cx="5784840" cy="314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6220440" y="3498120"/>
            <a:ext cx="597132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9280440" y="53208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622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9280440" y="3498120"/>
            <a:ext cx="291384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823932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10258200" y="53208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5"/>
          <p:cNvSpPr>
            <a:spLocks noGrp="1"/>
          </p:cNvSpPr>
          <p:nvPr>
            <p:ph type="body"/>
          </p:nvPr>
        </p:nvSpPr>
        <p:spPr>
          <a:xfrm>
            <a:off x="622044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6"/>
          <p:cNvSpPr>
            <a:spLocks noGrp="1"/>
          </p:cNvSpPr>
          <p:nvPr>
            <p:ph type="body"/>
          </p:nvPr>
        </p:nvSpPr>
        <p:spPr>
          <a:xfrm>
            <a:off x="823932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7"/>
          <p:cNvSpPr>
            <a:spLocks noGrp="1"/>
          </p:cNvSpPr>
          <p:nvPr>
            <p:ph type="body"/>
          </p:nvPr>
        </p:nvSpPr>
        <p:spPr>
          <a:xfrm>
            <a:off x="10258200" y="3498120"/>
            <a:ext cx="1922400" cy="270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subTitle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0.xml"/><Relationship Id="rId8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300680" y="1891080"/>
            <a:ext cx="100526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5679720" y="674280"/>
            <a:ext cx="6057000" cy="7164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</a:pPr>
            <a:r>
              <a:rPr b="1" lang="en-US" sz="3200" spc="-1" strike="noStrike">
                <a:solidFill>
                  <a:srgbClr val="1c5068"/>
                </a:solidFill>
                <a:latin typeface="Arial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0" y="659160"/>
            <a:ext cx="5550480" cy="34488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icon to add picture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5679720" y="1560600"/>
            <a:ext cx="6057000" cy="46587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1c5068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2" name="Picture 7" descr=""/>
          <p:cNvPicPr/>
          <p:nvPr/>
        </p:nvPicPr>
        <p:blipFill>
          <a:blip r:embed="rId2"/>
          <a:stretch/>
        </p:blipFill>
        <p:spPr>
          <a:xfrm>
            <a:off x="10713960" y="80640"/>
            <a:ext cx="1355400" cy="423360"/>
          </a:xfrm>
          <a:prstGeom prst="rect">
            <a:avLst/>
          </a:prstGeom>
          <a:ln w="0">
            <a:noFill/>
          </a:ln>
        </p:spPr>
      </p:pic>
      <p:sp>
        <p:nvSpPr>
          <p:cNvPr id="383" name="PlaceHolder 4"/>
          <p:cNvSpPr>
            <a:spLocks noGrp="1"/>
          </p:cNvSpPr>
          <p:nvPr>
            <p:ph type="ftr"/>
          </p:nvPr>
        </p:nvSpPr>
        <p:spPr>
          <a:xfrm>
            <a:off x="4038480" y="6330600"/>
            <a:ext cx="41144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84" name="PlaceHolder 5"/>
          <p:cNvSpPr>
            <a:spLocks noGrp="1"/>
          </p:cNvSpPr>
          <p:nvPr>
            <p:ph type="sldNum"/>
          </p:nvPr>
        </p:nvSpPr>
        <p:spPr>
          <a:xfrm>
            <a:off x="9144000" y="633060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289538E-5F74-47AC-97E4-44BB8A025D2B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385" name="PlaceHolder 6"/>
          <p:cNvSpPr>
            <a:spLocks noGrp="1"/>
          </p:cNvSpPr>
          <p:nvPr>
            <p:ph type="dt"/>
          </p:nvPr>
        </p:nvSpPr>
        <p:spPr>
          <a:xfrm>
            <a:off x="311760" y="6330600"/>
            <a:ext cx="27428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16C68677-475F-4382-8A85-7E0BE8DAB96A}" type="datetime1">
              <a:rPr b="0" lang="en-US" sz="1000" spc="-1" strike="noStrike">
                <a:solidFill>
                  <a:srgbClr val="000000"/>
                </a:solidFill>
                <a:latin typeface="Arial"/>
              </a:rPr>
              <a:t>10/16/2025</a:t>
            </a:fld>
            <a:endParaRPr b="0" lang="en-US" sz="1000" spc="-1" strike="noStrike">
              <a:latin typeface="Times New Roman"/>
            </a:endParaRPr>
          </a:p>
        </p:txBody>
      </p:sp>
      <p:pic>
        <p:nvPicPr>
          <p:cNvPr id="386" name="Picture 12" descr=""/>
          <p:cNvPicPr/>
          <p:nvPr/>
        </p:nvPicPr>
        <p:blipFill>
          <a:blip r:embed="rId3"/>
          <a:stretch/>
        </p:blipFill>
        <p:spPr>
          <a:xfrm>
            <a:off x="10713960" y="80640"/>
            <a:ext cx="1355400" cy="4233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body"/>
          </p:nvPr>
        </p:nvSpPr>
        <p:spPr>
          <a:xfrm>
            <a:off x="6246720" y="664920"/>
            <a:ext cx="5944680" cy="44884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icon to add picture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4" name="Picture 7" descr=""/>
          <p:cNvPicPr/>
          <p:nvPr/>
        </p:nvPicPr>
        <p:blipFill>
          <a:blip r:embed="rId2"/>
          <a:stretch/>
        </p:blipFill>
        <p:spPr>
          <a:xfrm>
            <a:off x="10713960" y="80640"/>
            <a:ext cx="1355400" cy="423360"/>
          </a:xfrm>
          <a:prstGeom prst="rect">
            <a:avLst/>
          </a:prstGeom>
          <a:ln w="0">
            <a:noFill/>
          </a:ln>
        </p:spPr>
      </p:pic>
      <p:sp>
        <p:nvSpPr>
          <p:cNvPr id="425" name="PlaceHolder 2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1" lang="en-US" sz="3200" spc="-1" strike="noStrike">
                <a:solidFill>
                  <a:srgbClr val="1c5068"/>
                </a:solidFill>
                <a:latin typeface="Arial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309240" y="1319040"/>
            <a:ext cx="5784840" cy="48909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 type="ftr"/>
          </p:nvPr>
        </p:nvSpPr>
        <p:spPr>
          <a:xfrm>
            <a:off x="4038480" y="6330600"/>
            <a:ext cx="41144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28" name="PlaceHolder 5"/>
          <p:cNvSpPr>
            <a:spLocks noGrp="1"/>
          </p:cNvSpPr>
          <p:nvPr>
            <p:ph type="sldNum"/>
          </p:nvPr>
        </p:nvSpPr>
        <p:spPr>
          <a:xfrm>
            <a:off x="9144000" y="633060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BDD1A5B-9995-4380-B999-059E204C9D96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429" name="PlaceHolder 6"/>
          <p:cNvSpPr>
            <a:spLocks noGrp="1"/>
          </p:cNvSpPr>
          <p:nvPr>
            <p:ph type="dt"/>
          </p:nvPr>
        </p:nvSpPr>
        <p:spPr>
          <a:xfrm>
            <a:off x="311760" y="6330600"/>
            <a:ext cx="27428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07AA9582-939A-44A4-BF61-057CCDA5BFDD}" type="datetime1">
              <a:rPr b="0" lang="en-US" sz="1000" spc="-1" strike="noStrike">
                <a:solidFill>
                  <a:srgbClr val="000000"/>
                </a:solidFill>
                <a:latin typeface="Arial"/>
              </a:rPr>
              <a:t>10/16/2025</a:t>
            </a:fld>
            <a:endParaRPr b="0" lang="en-US" sz="1000" spc="-1" strike="noStrike">
              <a:latin typeface="Times New Roman"/>
            </a:endParaRPr>
          </a:p>
        </p:txBody>
      </p:sp>
      <p:pic>
        <p:nvPicPr>
          <p:cNvPr id="430" name="Picture 12" descr=""/>
          <p:cNvPicPr/>
          <p:nvPr/>
        </p:nvPicPr>
        <p:blipFill>
          <a:blip r:embed="rId3"/>
          <a:stretch/>
        </p:blipFill>
        <p:spPr>
          <a:xfrm>
            <a:off x="10713960" y="80640"/>
            <a:ext cx="1355400" cy="4233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9" descr=""/>
          <p:cNvPicPr/>
          <p:nvPr/>
        </p:nvPicPr>
        <p:blipFill>
          <a:blip r:embed="rId2"/>
          <a:stretch/>
        </p:blipFill>
        <p:spPr>
          <a:xfrm>
            <a:off x="10713960" y="80640"/>
            <a:ext cx="1355400" cy="423360"/>
          </a:xfrm>
          <a:prstGeom prst="rect">
            <a:avLst/>
          </a:prstGeom>
          <a:ln w="0">
            <a:noFill/>
          </a:ln>
        </p:spPr>
      </p:pic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11044440" cy="6782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1" lang="en-US" sz="3200" spc="-1" strike="noStrike">
                <a:solidFill>
                  <a:srgbClr val="1c5068"/>
                </a:solidFill>
                <a:latin typeface="Arial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309240" y="1319040"/>
            <a:ext cx="5681880" cy="48909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1c5068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6110640" y="1322640"/>
            <a:ext cx="5681880" cy="48909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1c5068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 type="ftr"/>
          </p:nvPr>
        </p:nvSpPr>
        <p:spPr>
          <a:xfrm>
            <a:off x="4038480" y="6330600"/>
            <a:ext cx="41144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72" name="PlaceHolder 5"/>
          <p:cNvSpPr>
            <a:spLocks noGrp="1"/>
          </p:cNvSpPr>
          <p:nvPr>
            <p:ph type="sldNum"/>
          </p:nvPr>
        </p:nvSpPr>
        <p:spPr>
          <a:xfrm>
            <a:off x="9144000" y="633060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3763EF9-68EC-447B-AB71-386DE4CCFA83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473" name="PlaceHolder 6"/>
          <p:cNvSpPr>
            <a:spLocks noGrp="1"/>
          </p:cNvSpPr>
          <p:nvPr>
            <p:ph type="dt"/>
          </p:nvPr>
        </p:nvSpPr>
        <p:spPr>
          <a:xfrm>
            <a:off x="311760" y="6330600"/>
            <a:ext cx="27428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E6C426B6-0834-4F85-BB51-2197B41EF46C}" type="datetime1">
              <a:rPr b="0" lang="en-US" sz="1000" spc="-1" strike="noStrike">
                <a:solidFill>
                  <a:srgbClr val="000000"/>
                </a:solidFill>
                <a:latin typeface="Arial"/>
              </a:rPr>
              <a:t>10/16/2025</a:t>
            </a:fld>
            <a:endParaRPr b="0" lang="en-US" sz="1000" spc="-1" strike="noStrike">
              <a:latin typeface="Times New Roman"/>
            </a:endParaRPr>
          </a:p>
        </p:txBody>
      </p:sp>
      <p:pic>
        <p:nvPicPr>
          <p:cNvPr id="474" name="Picture 13" descr=""/>
          <p:cNvPicPr/>
          <p:nvPr/>
        </p:nvPicPr>
        <p:blipFill>
          <a:blip r:embed="rId3"/>
          <a:stretch/>
        </p:blipFill>
        <p:spPr>
          <a:xfrm>
            <a:off x="10713960" y="80640"/>
            <a:ext cx="1355400" cy="4233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0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Arial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6246720" y="549000"/>
            <a:ext cx="5944680" cy="2763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icon to add picture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body"/>
          </p:nvPr>
        </p:nvSpPr>
        <p:spPr>
          <a:xfrm>
            <a:off x="309240" y="1319040"/>
            <a:ext cx="5784840" cy="48909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4" name="Picture 10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10669320" y="-12240"/>
            <a:ext cx="1473480" cy="573840"/>
          </a:xfrm>
          <a:prstGeom prst="rect">
            <a:avLst/>
          </a:prstGeom>
          <a:ln w="0">
            <a:noFill/>
          </a:ln>
        </p:spPr>
      </p:pic>
      <p:sp>
        <p:nvSpPr>
          <p:cNvPr id="515" name="PlaceHolder 4"/>
          <p:cNvSpPr>
            <a:spLocks noGrp="1"/>
          </p:cNvSpPr>
          <p:nvPr>
            <p:ph type="body"/>
          </p:nvPr>
        </p:nvSpPr>
        <p:spPr>
          <a:xfrm>
            <a:off x="6246720" y="3446640"/>
            <a:ext cx="5944680" cy="2763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icon to add picture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5"/>
          <p:cNvSpPr>
            <a:spLocks noGrp="1"/>
          </p:cNvSpPr>
          <p:nvPr>
            <p:ph type="ftr"/>
          </p:nvPr>
        </p:nvSpPr>
        <p:spPr>
          <a:xfrm>
            <a:off x="4038480" y="6330600"/>
            <a:ext cx="41144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17" name="PlaceHolder 6"/>
          <p:cNvSpPr>
            <a:spLocks noGrp="1"/>
          </p:cNvSpPr>
          <p:nvPr>
            <p:ph type="sldNum"/>
          </p:nvPr>
        </p:nvSpPr>
        <p:spPr>
          <a:xfrm>
            <a:off x="9144000" y="633060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1E8AFD4-4820-43B7-907C-6D08C6CC041E}" type="slidenum">
              <a:rPr b="0" lang="en-US" sz="10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518" name="PlaceHolder 7"/>
          <p:cNvSpPr>
            <a:spLocks noGrp="1"/>
          </p:cNvSpPr>
          <p:nvPr>
            <p:ph type="dt"/>
          </p:nvPr>
        </p:nvSpPr>
        <p:spPr>
          <a:xfrm>
            <a:off x="311760" y="6330600"/>
            <a:ext cx="27428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C7F5DB44-BE89-40DD-A8B9-6AFBC8E5D911}" type="datetime1">
              <a:rPr b="0" lang="en-US" sz="1000" spc="-1" strike="noStrike">
                <a:solidFill>
                  <a:srgbClr val="ffffff"/>
                </a:solidFill>
                <a:latin typeface="Arial"/>
              </a:rPr>
              <a:t>10/16/2025</a:t>
            </a:fld>
            <a:endParaRPr b="0" lang="en-US" sz="1000" spc="-1" strike="noStrike">
              <a:latin typeface="Times New Roman"/>
            </a:endParaRPr>
          </a:p>
        </p:txBody>
      </p:sp>
      <p:pic>
        <p:nvPicPr>
          <p:cNvPr id="519" name="Picture 12" descr="Logo, company name&#10;&#10;Description automatically generated"/>
          <p:cNvPicPr/>
          <p:nvPr/>
        </p:nvPicPr>
        <p:blipFill>
          <a:blip r:embed="rId3"/>
          <a:stretch/>
        </p:blipFill>
        <p:spPr>
          <a:xfrm>
            <a:off x="10669320" y="-12240"/>
            <a:ext cx="1473480" cy="5738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97a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body"/>
          </p:nvPr>
        </p:nvSpPr>
        <p:spPr>
          <a:xfrm>
            <a:off x="6246720" y="664920"/>
            <a:ext cx="5944680" cy="44884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icon to add picture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Arial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 type="body"/>
          </p:nvPr>
        </p:nvSpPr>
        <p:spPr>
          <a:xfrm>
            <a:off x="309240" y="1319040"/>
            <a:ext cx="5784840" cy="48909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9" name="Picture 3" descr=""/>
          <p:cNvPicPr/>
          <p:nvPr/>
        </p:nvPicPr>
        <p:blipFill>
          <a:blip r:embed="rId2"/>
          <a:stretch/>
        </p:blipFill>
        <p:spPr>
          <a:xfrm>
            <a:off x="10713960" y="80640"/>
            <a:ext cx="1355400" cy="423360"/>
          </a:xfrm>
          <a:prstGeom prst="rect">
            <a:avLst/>
          </a:prstGeom>
          <a:ln w="0">
            <a:noFill/>
          </a:ln>
        </p:spPr>
      </p:pic>
      <p:sp>
        <p:nvSpPr>
          <p:cNvPr id="560" name="PlaceHolder 4"/>
          <p:cNvSpPr>
            <a:spLocks noGrp="1"/>
          </p:cNvSpPr>
          <p:nvPr>
            <p:ph type="ftr"/>
          </p:nvPr>
        </p:nvSpPr>
        <p:spPr>
          <a:xfrm>
            <a:off x="4038480" y="6330600"/>
            <a:ext cx="41144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61" name="PlaceHolder 5"/>
          <p:cNvSpPr>
            <a:spLocks noGrp="1"/>
          </p:cNvSpPr>
          <p:nvPr>
            <p:ph type="sldNum"/>
          </p:nvPr>
        </p:nvSpPr>
        <p:spPr>
          <a:xfrm>
            <a:off x="9144000" y="633060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F9EF75C-B29A-42C3-97E7-D3BA37CA9517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562" name="PlaceHolder 6"/>
          <p:cNvSpPr>
            <a:spLocks noGrp="1"/>
          </p:cNvSpPr>
          <p:nvPr>
            <p:ph type="dt"/>
          </p:nvPr>
        </p:nvSpPr>
        <p:spPr>
          <a:xfrm>
            <a:off x="311760" y="6330600"/>
            <a:ext cx="27428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BAE15DE7-A528-4C56-93BF-3C773D6F49F7}" type="datetime1">
              <a:rPr b="0" lang="en-US" sz="1000" spc="-1" strike="noStrike">
                <a:solidFill>
                  <a:srgbClr val="000000"/>
                </a:solidFill>
                <a:latin typeface="Arial"/>
              </a:rPr>
              <a:t>10/16/2025</a:t>
            </a:fld>
            <a:endParaRPr b="0" lang="en-US" sz="1000" spc="-1" strike="noStrike">
              <a:latin typeface="Times New Roman"/>
            </a:endParaRPr>
          </a:p>
        </p:txBody>
      </p:sp>
      <p:pic>
        <p:nvPicPr>
          <p:cNvPr id="563" name="Picture 11" descr=""/>
          <p:cNvPicPr/>
          <p:nvPr/>
        </p:nvPicPr>
        <p:blipFill>
          <a:blip r:embed="rId3"/>
          <a:stretch/>
        </p:blipFill>
        <p:spPr>
          <a:xfrm>
            <a:off x="10713960" y="80640"/>
            <a:ext cx="1355400" cy="4233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1300680" y="2759040"/>
            <a:ext cx="10052640" cy="88056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01" name="Picture 3" descr=""/>
          <p:cNvPicPr/>
          <p:nvPr/>
        </p:nvPicPr>
        <p:blipFill>
          <a:blip r:embed="rId3"/>
          <a:stretch/>
        </p:blipFill>
        <p:spPr>
          <a:xfrm>
            <a:off x="10276920" y="6170040"/>
            <a:ext cx="1728000" cy="495000"/>
          </a:xfrm>
          <a:prstGeom prst="rect">
            <a:avLst/>
          </a:prstGeom>
          <a:ln w="0">
            <a:noFill/>
          </a:ln>
        </p:spPr>
      </p:pic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body"/>
          </p:nvPr>
        </p:nvSpPr>
        <p:spPr>
          <a:xfrm>
            <a:off x="5388120" y="0"/>
            <a:ext cx="6803640" cy="6857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icon to add picture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331560" y="2125080"/>
            <a:ext cx="6297480" cy="9187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1096920" y="4244760"/>
            <a:ext cx="5998680" cy="52956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595959"/>
                </a:solidFill>
                <a:latin typeface="Arial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1096920" y="4775040"/>
            <a:ext cx="5998680" cy="5011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595959"/>
                </a:solidFill>
                <a:latin typeface="Arial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300680" y="1891080"/>
            <a:ext cx="100526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1" lang="en-US" sz="3200" spc="-1" strike="noStrike">
                <a:solidFill>
                  <a:srgbClr val="c31230"/>
                </a:solidFill>
                <a:latin typeface="Arial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246720" y="549000"/>
            <a:ext cx="5944680" cy="2763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icon to add picture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09240" y="1319040"/>
            <a:ext cx="5784840" cy="48909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Picture 7" descr=""/>
          <p:cNvPicPr/>
          <p:nvPr/>
        </p:nvPicPr>
        <p:blipFill>
          <a:blip r:embed="rId3"/>
          <a:stretch/>
        </p:blipFill>
        <p:spPr>
          <a:xfrm>
            <a:off x="10713960" y="80640"/>
            <a:ext cx="1355400" cy="423360"/>
          </a:xfrm>
          <a:prstGeom prst="rect">
            <a:avLst/>
          </a:prstGeom>
          <a:ln w="0">
            <a:noFill/>
          </a:ln>
        </p:spPr>
      </p:pic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246720" y="3446640"/>
            <a:ext cx="5944680" cy="2763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icon to add picture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dt"/>
          </p:nvPr>
        </p:nvSpPr>
        <p:spPr>
          <a:xfrm>
            <a:off x="311760" y="6330600"/>
            <a:ext cx="27428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FE4F1E18-F114-4B10-A6F2-D6EEDD7F7848}" type="datetime1">
              <a:rPr b="0" lang="en-US" sz="1000" spc="-1" strike="noStrike">
                <a:solidFill>
                  <a:srgbClr val="000000"/>
                </a:solidFill>
                <a:latin typeface="Arial"/>
              </a:rPr>
              <a:t>10/16/2025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ftr"/>
          </p:nvPr>
        </p:nvSpPr>
        <p:spPr>
          <a:xfrm>
            <a:off x="4038480" y="6330600"/>
            <a:ext cx="41144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sldNum"/>
          </p:nvPr>
        </p:nvSpPr>
        <p:spPr>
          <a:xfrm>
            <a:off x="9140400" y="633060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DC114BF-E9A4-498D-9F30-85E18F0875E0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pic>
        <p:nvPicPr>
          <p:cNvPr id="124" name="Picture 11" descr=""/>
          <p:cNvPicPr/>
          <p:nvPr/>
        </p:nvPicPr>
        <p:blipFill>
          <a:blip r:embed="rId4"/>
          <a:stretch/>
        </p:blipFill>
        <p:spPr>
          <a:xfrm>
            <a:off x="10713960" y="80640"/>
            <a:ext cx="1355400" cy="4233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0" y="8280"/>
            <a:ext cx="12191760" cy="34203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icon to add picture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335880" y="3666960"/>
            <a:ext cx="5641560" cy="24141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1c5068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103440" y="3666960"/>
            <a:ext cx="5641560" cy="24141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1c5068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title"/>
          </p:nvPr>
        </p:nvSpPr>
        <p:spPr>
          <a:xfrm>
            <a:off x="0" y="532080"/>
            <a:ext cx="6094080" cy="6782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Arial"/>
              </a:rPr>
              <a:t>  </a:t>
            </a:r>
            <a:r>
              <a:rPr b="1" lang="en-US" sz="3200" spc="-1" strike="noStrike">
                <a:solidFill>
                  <a:srgbClr val="ffffff"/>
                </a:solidFill>
                <a:latin typeface="Arial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ftr"/>
          </p:nvPr>
        </p:nvSpPr>
        <p:spPr>
          <a:xfrm>
            <a:off x="4038480" y="6330600"/>
            <a:ext cx="41144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sldNum"/>
          </p:nvPr>
        </p:nvSpPr>
        <p:spPr>
          <a:xfrm>
            <a:off x="9144000" y="633060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D598E93-3112-40BF-940F-283891C3960A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dt"/>
          </p:nvPr>
        </p:nvSpPr>
        <p:spPr>
          <a:xfrm>
            <a:off x="311760" y="6330600"/>
            <a:ext cx="27428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F9234403-1C07-4A6B-B1D2-FCA963485827}" type="datetime1">
              <a:rPr b="0" lang="en-US" sz="1000" spc="-1" strike="noStrike">
                <a:solidFill>
                  <a:srgbClr val="000000"/>
                </a:solidFill>
                <a:latin typeface="Arial"/>
              </a:rPr>
              <a:t>10/16/2025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6246720" y="664920"/>
            <a:ext cx="5944680" cy="44884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icon to add picture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" name="Picture 7" descr=""/>
          <p:cNvPicPr/>
          <p:nvPr/>
        </p:nvPicPr>
        <p:blipFill>
          <a:blip r:embed="rId3"/>
          <a:stretch/>
        </p:blipFill>
        <p:spPr>
          <a:xfrm>
            <a:off x="10713960" y="80640"/>
            <a:ext cx="1355400" cy="423360"/>
          </a:xfrm>
          <a:prstGeom prst="rect">
            <a:avLst/>
          </a:prstGeom>
          <a:ln w="0">
            <a:noFill/>
          </a:ln>
        </p:spPr>
      </p:pic>
      <p:sp>
        <p:nvSpPr>
          <p:cNvPr id="206" name="PlaceHolder 2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09240" y="1319040"/>
            <a:ext cx="5784840" cy="48909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ftr"/>
          </p:nvPr>
        </p:nvSpPr>
        <p:spPr>
          <a:xfrm>
            <a:off x="4038480" y="6330600"/>
            <a:ext cx="41144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sldNum"/>
          </p:nvPr>
        </p:nvSpPr>
        <p:spPr>
          <a:xfrm>
            <a:off x="9144000" y="633060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CF48AD2-1301-4E2C-B04D-F016ADE28035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 type="dt"/>
          </p:nvPr>
        </p:nvSpPr>
        <p:spPr>
          <a:xfrm>
            <a:off x="311760" y="6330600"/>
            <a:ext cx="27428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1E5A088A-9912-4B76-BC34-A8C45007782D}" type="datetime1">
              <a:rPr b="0" lang="en-US" sz="1000" spc="-1" strike="noStrike">
                <a:solidFill>
                  <a:srgbClr val="000000"/>
                </a:solidFill>
                <a:latin typeface="Arial"/>
              </a:rPr>
              <a:t>10/16/2025</a:t>
            </a:fld>
            <a:endParaRPr b="0" lang="en-US" sz="1000" spc="-1" strike="noStrike">
              <a:latin typeface="Times New Roman"/>
            </a:endParaRPr>
          </a:p>
        </p:txBody>
      </p:sp>
      <p:pic>
        <p:nvPicPr>
          <p:cNvPr id="211" name="Picture 11" descr=""/>
          <p:cNvPicPr/>
          <p:nvPr/>
        </p:nvPicPr>
        <p:blipFill>
          <a:blip r:embed="rId4"/>
          <a:stretch/>
        </p:blipFill>
        <p:spPr>
          <a:xfrm>
            <a:off x="10713960" y="80640"/>
            <a:ext cx="1355400" cy="4233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body"/>
          </p:nvPr>
        </p:nvSpPr>
        <p:spPr>
          <a:xfrm>
            <a:off x="6220440" y="532080"/>
            <a:ext cx="5971320" cy="56782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icon to add picture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9" name="Picture 7" descr=""/>
          <p:cNvPicPr/>
          <p:nvPr/>
        </p:nvPicPr>
        <p:blipFill>
          <a:blip r:embed="rId3"/>
          <a:stretch/>
        </p:blipFill>
        <p:spPr>
          <a:xfrm>
            <a:off x="10713960" y="80640"/>
            <a:ext cx="1355400" cy="423360"/>
          </a:xfrm>
          <a:prstGeom prst="rect">
            <a:avLst/>
          </a:prstGeom>
          <a:ln w="0">
            <a:noFill/>
          </a:ln>
        </p:spPr>
      </p:pic>
      <p:sp>
        <p:nvSpPr>
          <p:cNvPr id="250" name="PlaceHolder 2"/>
          <p:cNvSpPr>
            <a:spLocks noGrp="1"/>
          </p:cNvSpPr>
          <p:nvPr>
            <p:ph type="title"/>
          </p:nvPr>
        </p:nvSpPr>
        <p:spPr>
          <a:xfrm>
            <a:off x="309240" y="532080"/>
            <a:ext cx="5784840" cy="6782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309240" y="1319040"/>
            <a:ext cx="5784840" cy="48909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ftr"/>
          </p:nvPr>
        </p:nvSpPr>
        <p:spPr>
          <a:xfrm>
            <a:off x="4038480" y="6330600"/>
            <a:ext cx="41144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 type="sldNum"/>
          </p:nvPr>
        </p:nvSpPr>
        <p:spPr>
          <a:xfrm>
            <a:off x="9144000" y="633060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474145C-A2DB-4531-96EF-C4299E0313C8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254" name="PlaceHolder 6"/>
          <p:cNvSpPr>
            <a:spLocks noGrp="1"/>
          </p:cNvSpPr>
          <p:nvPr>
            <p:ph type="dt"/>
          </p:nvPr>
        </p:nvSpPr>
        <p:spPr>
          <a:xfrm>
            <a:off x="311760" y="6330600"/>
            <a:ext cx="27428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6E8546FA-31CC-4E78-B3FA-7FFCD392212B}" type="datetime1">
              <a:rPr b="0" lang="en-US" sz="1000" spc="-1" strike="noStrike">
                <a:solidFill>
                  <a:srgbClr val="000000"/>
                </a:solidFill>
                <a:latin typeface="Arial"/>
              </a:rPr>
              <a:t>10/16/2025</a:t>
            </a:fld>
            <a:endParaRPr b="0" lang="en-US" sz="1000" spc="-1" strike="noStrike">
              <a:latin typeface="Times New Roman"/>
            </a:endParaRPr>
          </a:p>
        </p:txBody>
      </p:sp>
      <p:pic>
        <p:nvPicPr>
          <p:cNvPr id="255" name="Picture 11" descr=""/>
          <p:cNvPicPr/>
          <p:nvPr/>
        </p:nvPicPr>
        <p:blipFill>
          <a:blip r:embed="rId4"/>
          <a:stretch/>
        </p:blipFill>
        <p:spPr>
          <a:xfrm>
            <a:off x="10713960" y="80640"/>
            <a:ext cx="1355400" cy="4233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ftr"/>
          </p:nvPr>
        </p:nvSpPr>
        <p:spPr>
          <a:xfrm>
            <a:off x="4038480" y="6330600"/>
            <a:ext cx="41144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ldNum"/>
          </p:nvPr>
        </p:nvSpPr>
        <p:spPr>
          <a:xfrm>
            <a:off x="9144000" y="633060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42F3AC8-8165-443A-89C7-942206AAB603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pic>
        <p:nvPicPr>
          <p:cNvPr id="294" name="Picture 7" descr=""/>
          <p:cNvPicPr/>
          <p:nvPr/>
        </p:nvPicPr>
        <p:blipFill>
          <a:blip r:embed="rId3"/>
          <a:stretch/>
        </p:blipFill>
        <p:spPr>
          <a:xfrm>
            <a:off x="10713960" y="80640"/>
            <a:ext cx="1355400" cy="423360"/>
          </a:xfrm>
          <a:prstGeom prst="rect">
            <a:avLst/>
          </a:prstGeom>
          <a:ln w="0">
            <a:noFill/>
          </a:ln>
        </p:spPr>
      </p:pic>
      <p:sp>
        <p:nvSpPr>
          <p:cNvPr id="295" name="PlaceHolder 3"/>
          <p:cNvSpPr>
            <a:spLocks noGrp="1"/>
          </p:cNvSpPr>
          <p:nvPr>
            <p:ph type="title"/>
          </p:nvPr>
        </p:nvSpPr>
        <p:spPr>
          <a:xfrm>
            <a:off x="309240" y="532080"/>
            <a:ext cx="11044440" cy="6782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1" lang="en-US" sz="3200" spc="-1" strike="noStrike">
                <a:solidFill>
                  <a:srgbClr val="c31230"/>
                </a:solidFill>
                <a:latin typeface="Arial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309240" y="1319040"/>
            <a:ext cx="11044440" cy="48909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dt"/>
          </p:nvPr>
        </p:nvSpPr>
        <p:spPr>
          <a:xfrm>
            <a:off x="311760" y="6330600"/>
            <a:ext cx="27428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0A41A89D-64BB-4E47-AE9E-31BD62FB1907}" type="datetime1">
              <a:rPr b="0" lang="en-US" sz="1000" spc="-1" strike="noStrike">
                <a:solidFill>
                  <a:srgbClr val="000000"/>
                </a:solidFill>
                <a:latin typeface="Arial"/>
              </a:rPr>
              <a:t>10/16/2025</a:t>
            </a:fld>
            <a:endParaRPr b="0" lang="en-US" sz="1000" spc="-1" strike="noStrike">
              <a:latin typeface="Times New Roman"/>
            </a:endParaRPr>
          </a:p>
        </p:txBody>
      </p:sp>
      <p:pic>
        <p:nvPicPr>
          <p:cNvPr id="298" name="Picture 10" descr=""/>
          <p:cNvPicPr/>
          <p:nvPr/>
        </p:nvPicPr>
        <p:blipFill>
          <a:blip r:embed="rId4"/>
          <a:stretch/>
        </p:blipFill>
        <p:spPr>
          <a:xfrm>
            <a:off x="10713960" y="80640"/>
            <a:ext cx="1355400" cy="4233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body"/>
          </p:nvPr>
        </p:nvSpPr>
        <p:spPr>
          <a:xfrm>
            <a:off x="374040" y="1424520"/>
            <a:ext cx="5797800" cy="38037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336360" y="1424520"/>
            <a:ext cx="5018760" cy="44218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1c5068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7" name="Picture 9" descr=""/>
          <p:cNvPicPr/>
          <p:nvPr/>
        </p:nvPicPr>
        <p:blipFill>
          <a:blip r:embed="rId2"/>
          <a:stretch/>
        </p:blipFill>
        <p:spPr>
          <a:xfrm>
            <a:off x="10713960" y="80640"/>
            <a:ext cx="1355400" cy="423360"/>
          </a:xfrm>
          <a:prstGeom prst="rect">
            <a:avLst/>
          </a:prstGeom>
          <a:ln w="0">
            <a:noFill/>
          </a:ln>
        </p:spPr>
      </p:pic>
      <p:sp>
        <p:nvSpPr>
          <p:cNvPr id="338" name="PlaceHolder 3"/>
          <p:cNvSpPr>
            <a:spLocks noGrp="1"/>
          </p:cNvSpPr>
          <p:nvPr>
            <p:ph type="title"/>
          </p:nvPr>
        </p:nvSpPr>
        <p:spPr>
          <a:xfrm>
            <a:off x="309240" y="532080"/>
            <a:ext cx="11044440" cy="6782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1" lang="en-US" sz="3200" spc="-1" strike="noStrike">
                <a:solidFill>
                  <a:srgbClr val="1c5068"/>
                </a:solidFill>
                <a:latin typeface="Arial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ftr"/>
          </p:nvPr>
        </p:nvSpPr>
        <p:spPr>
          <a:xfrm>
            <a:off x="4038480" y="6330600"/>
            <a:ext cx="41144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40" name="PlaceHolder 5"/>
          <p:cNvSpPr>
            <a:spLocks noGrp="1"/>
          </p:cNvSpPr>
          <p:nvPr>
            <p:ph type="sldNum"/>
          </p:nvPr>
        </p:nvSpPr>
        <p:spPr>
          <a:xfrm>
            <a:off x="9144000" y="633060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457F003-C9E4-42DC-8808-7AB63A671AA0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341" name="PlaceHolder 6"/>
          <p:cNvSpPr>
            <a:spLocks noGrp="1"/>
          </p:cNvSpPr>
          <p:nvPr>
            <p:ph type="dt"/>
          </p:nvPr>
        </p:nvSpPr>
        <p:spPr>
          <a:xfrm>
            <a:off x="311760" y="6330600"/>
            <a:ext cx="27428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C78DD5E4-AA82-4DBA-8058-EA6B405AFFCC}" type="datetime1">
              <a:rPr b="0" lang="en-US" sz="1000" spc="-1" strike="noStrike">
                <a:solidFill>
                  <a:srgbClr val="000000"/>
                </a:solidFill>
                <a:latin typeface="Arial"/>
              </a:rPr>
              <a:t>10/16/2025</a:t>
            </a:fld>
            <a:endParaRPr b="0" lang="en-US" sz="1000" spc="-1" strike="noStrike">
              <a:latin typeface="Times New Roman"/>
            </a:endParaRPr>
          </a:p>
        </p:txBody>
      </p:sp>
      <p:pic>
        <p:nvPicPr>
          <p:cNvPr id="342" name="Picture 11" descr=""/>
          <p:cNvPicPr/>
          <p:nvPr/>
        </p:nvPicPr>
        <p:blipFill>
          <a:blip r:embed="rId3"/>
          <a:stretch/>
        </p:blipFill>
        <p:spPr>
          <a:xfrm>
            <a:off x="10713960" y="80640"/>
            <a:ext cx="1355400" cy="4233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itle 5"/>
          <p:cNvSpPr txBox="1"/>
          <p:nvPr/>
        </p:nvSpPr>
        <p:spPr>
          <a:xfrm>
            <a:off x="309240" y="532080"/>
            <a:ext cx="5784840" cy="678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CEBAF Furlough Approach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6" name="Text Placeholder 6"/>
          <p:cNvSpPr txBox="1"/>
          <p:nvPr/>
        </p:nvSpPr>
        <p:spPr>
          <a:xfrm>
            <a:off x="309240" y="1319040"/>
            <a:ext cx="11577960" cy="48531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Present system status? (e.g. de-energized locked out, off, etc)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Steps to be done prior to furlough?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Expectation for Ops during walkarounds?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Control system needs? (24/7/365 alarms)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Call-in list?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7" name="Footer Placeholder 3"/>
          <p:cNvSpPr txBox="1"/>
          <p:nvPr/>
        </p:nvSpPr>
        <p:spPr>
          <a:xfrm>
            <a:off x="4038480" y="633060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648" name="Slide Number Placeholder 4"/>
          <p:cNvSpPr txBox="1"/>
          <p:nvPr/>
        </p:nvSpPr>
        <p:spPr>
          <a:xfrm>
            <a:off x="9144000" y="63306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F4DB34D-344E-43C2-8273-741D2443CACE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649" name="Date Placeholder 4"/>
          <p:cNvSpPr txBox="1"/>
          <p:nvPr/>
        </p:nvSpPr>
        <p:spPr>
          <a:xfrm>
            <a:off x="311760" y="63306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BE39B558-92D9-4903-BC31-D776EDEF2676}" type="datetime1">
              <a:rPr b="0" lang="en-US" sz="1000" spc="-1" strike="noStrike">
                <a:solidFill>
                  <a:srgbClr val="000000"/>
                </a:solidFill>
                <a:latin typeface="Arial"/>
              </a:rPr>
              <a:t>10/16/2025</a:t>
            </a:fld>
            <a:endParaRPr b="0" lang="en-US" sz="1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Application>LibreOffice/7.1.8.1$Linux_X86_64 LibreOffice_project/10$Build-1</Application>
  <AppVersion>15.0000</AppVersion>
  <Words>689</Words>
  <Paragraphs>131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2025-10-16T07:52:03Z</dcterms:created>
  <dc:creator/>
  <dc:description/>
  <dc:language>en-US</dc:language>
  <cp:lastModifiedBy/>
  <cp:lastPrinted>2024-11-21T18:51:38Z</cp:lastPrinted>
  <dcterms:modified xsi:type="dcterms:W3CDTF">2025-10-16T08:33:25Z</dcterms:modified>
  <cp:revision>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17</vt:i4>
  </property>
  <property fmtid="{D5CDD505-2E9C-101B-9397-08002B2CF9AE}" pid="3" name="PresentationFormat">
    <vt:lpwstr>Widescreen</vt:lpwstr>
  </property>
  <property fmtid="{D5CDD505-2E9C-101B-9397-08002B2CF9AE}" pid="4" name="Slides">
    <vt:i4>18</vt:i4>
  </property>
</Properties>
</file>