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70" r:id="rId2"/>
    <p:sldId id="258" r:id="rId3"/>
    <p:sldId id="271" r:id="rId4"/>
    <p:sldId id="259" r:id="rId5"/>
    <p:sldId id="272" r:id="rId6"/>
    <p:sldId id="273" r:id="rId7"/>
    <p:sldId id="274" r:id="rId8"/>
    <p:sldId id="275" r:id="rId9"/>
    <p:sldId id="276" r:id="rId10"/>
    <p:sldId id="277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2F3C"/>
    <a:srgbClr val="0F69B4"/>
    <a:srgbClr val="EB3C46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35"/>
    <p:restoredTop sz="94674"/>
  </p:normalViewPr>
  <p:slideViewPr>
    <p:cSldViewPr snapToGrid="0" snapToObjects="1">
      <p:cViewPr varScale="1">
        <p:scale>
          <a:sx n="70" d="100"/>
          <a:sy n="70" d="100"/>
        </p:scale>
        <p:origin x="164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3" d="100"/>
          <a:sy n="143" d="100"/>
        </p:scale>
        <p:origin x="3256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1D2DA91D-0868-1949-818B-98603E342B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CL"/>
              <a:t>Nombre evento 2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F6CD258-2050-4E49-AEC2-C007243660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0032B-53C8-464E-B942-D0342C3CE8AE}" type="datetimeFigureOut">
              <a:rPr lang="es-CL" smtClean="0"/>
              <a:t>17-12-2021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9D2AFBF-17ED-6D47-8AA1-38B476D589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4ED1F74-A7FB-2845-9A57-4EA044C779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CCD01-9B9C-B145-8446-2475D35103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253731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CL"/>
              <a:t>Nombre evento 2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DD4B7-6D8E-7140-99AC-71A2EF02EEB7}" type="datetimeFigureOut">
              <a:rPr lang="es-CL" smtClean="0"/>
              <a:t>17-12-2021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D0482-186C-8544-A56B-9F3069C11F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121264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5F8EE784-64C1-4D44-9261-CB0C8D4D7BE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60411" y="-494465"/>
            <a:ext cx="8334187" cy="1103360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148C83B-6C28-FC40-9464-65C90B7035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4825" y="1602154"/>
            <a:ext cx="5080652" cy="2360247"/>
          </a:xfrm>
        </p:spPr>
        <p:txBody>
          <a:bodyPr anchor="t">
            <a:normAutofit/>
          </a:bodyPr>
          <a:lstStyle>
            <a:lvl1pPr algn="l">
              <a:defRPr sz="4400" b="1" i="0" u="none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s-ES" dirty="0"/>
              <a:t>Haga clic para modificar título del patrón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94ECB69-15F4-E247-8629-B09B8FE7ED0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8270" y="4157783"/>
            <a:ext cx="5033761" cy="742463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subtítulo del patrón</a:t>
            </a:r>
            <a:endParaRPr lang="es-CL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F8182895-35BE-2842-9E34-C24B4AE6865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48398" y="358390"/>
            <a:ext cx="3827395" cy="1442361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36D10CAE-BDE3-044A-AF39-C0BC2A46FF8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48930" y="5812465"/>
            <a:ext cx="1453860" cy="70322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5A643DD-EFFC-BF48-9BEA-7013E5C4F64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267221" y="5831276"/>
            <a:ext cx="750860" cy="681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626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Frase destacada 6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D8F444-E050-FD49-B112-329C3C2ADA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1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s-ES" dirty="0"/>
              <a:t>Haga clic para escribir una frase destacada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4F1D62-D889-5947-BC21-93E740BFD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911196"/>
            <a:ext cx="10515600" cy="1176337"/>
          </a:xfrm>
        </p:spPr>
        <p:txBody>
          <a:bodyPr>
            <a:no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Editar los estilos de texto del patrón</a:t>
            </a:r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84CEE22-83EF-FD4C-86EC-1B00B7870D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615930" y="160316"/>
            <a:ext cx="1439509" cy="406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722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921225-061C-C446-BD08-7D6604F98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492B250-6AE9-2E4D-8B79-2B02AA3246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15930" y="160316"/>
            <a:ext cx="1439509" cy="40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993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DE7C84A-0405-8741-AA47-9AE9B2F74B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15930" y="160316"/>
            <a:ext cx="1439509" cy="40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529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5F8EE784-64C1-4D44-9261-CB0C8D4D7BE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4051162">
            <a:off x="-487968" y="-3799139"/>
            <a:ext cx="9538360" cy="12627804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F8182895-35BE-2842-9E34-C24B4AE6865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32414" y="2642304"/>
            <a:ext cx="4175094" cy="1573392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36D10CAE-BDE3-044A-AF39-C0BC2A46FF8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020715" y="2817223"/>
            <a:ext cx="2420650" cy="1170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337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48C83B-6C28-FC40-9464-65C90B7035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02733" y="2289297"/>
            <a:ext cx="8255000" cy="1854201"/>
          </a:xfrm>
        </p:spPr>
        <p:txBody>
          <a:bodyPr anchor="t">
            <a:normAutofit/>
          </a:bodyPr>
          <a:lstStyle>
            <a:lvl1pPr algn="l">
              <a:defRPr sz="5400" b="1" i="0" u="none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dirty="0"/>
              <a:t>Haga clic para modificar título del patrón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94ECB69-15F4-E247-8629-B09B8FE7ED0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02732" y="4270498"/>
            <a:ext cx="8254999" cy="48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subtítulo del patrón</a:t>
            </a:r>
            <a:endParaRPr lang="es-CL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565D51A-890E-6D41-999D-7AC34A690A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92302" y="-626957"/>
            <a:ext cx="10045864" cy="10453129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F6D6D787-B983-CC44-A897-8F57A5A2301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15930" y="160316"/>
            <a:ext cx="1439509" cy="40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050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79991D-2F2B-2C47-A9D8-D25C702C14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s-ES" dirty="0"/>
              <a:t>Haga clic para modificar el título del patrón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0E755B-04CA-5449-9ED2-ECA68792F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FBD3E22-5BFD-4C4E-B7AA-43E6632D3E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15930" y="160316"/>
            <a:ext cx="1439509" cy="40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16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ítulo y 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8A3E4A-A21F-8443-8E85-DCB87E5212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s-ES" dirty="0"/>
              <a:t>Haga clic para modificar el título del patrón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857DC2-FE14-4D4E-B777-E87BBCF0DA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247A3C-3EE2-434C-8627-AD1B3661C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A70F204-FDE6-1245-9C91-1CCF659D82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15930" y="160316"/>
            <a:ext cx="1439509" cy="40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953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Frase destacada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D8F444-E050-FD49-B112-329C3C2ADA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1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s-ES" dirty="0"/>
              <a:t>Haga clic para escribir una frase destacada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4F1D62-D889-5947-BC21-93E740BFD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911196"/>
            <a:ext cx="10515600" cy="1176337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Editar los estilos de texto del patrón</a:t>
            </a:r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3B2E9E1-C923-6E46-9134-29A27F3F98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615930" y="160316"/>
            <a:ext cx="1439509" cy="406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760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Frase destacada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D8F444-E050-FD49-B112-329C3C2ADA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850392"/>
            <a:ext cx="9107678" cy="3712083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1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s-ES" dirty="0"/>
              <a:t>Haga clic para escribir una frase destacada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4F1D62-D889-5947-BC21-93E740BFD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911196"/>
            <a:ext cx="9174480" cy="1176337"/>
          </a:xfrm>
        </p:spPr>
        <p:txBody>
          <a:bodyPr>
            <a:no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Editar los estilos de texto del patrón</a:t>
            </a:r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D86D9B7-2B71-CE4F-BF81-4C0B943F81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615930" y="160316"/>
            <a:ext cx="1439509" cy="406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026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Frase destacada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D8F444-E050-FD49-B112-329C3C2ADA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1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s-ES" dirty="0"/>
              <a:t>Haga clic para escribir una frase destacada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4F1D62-D889-5947-BC21-93E740BFD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911196"/>
            <a:ext cx="10515600" cy="1176337"/>
          </a:xfrm>
        </p:spPr>
        <p:txBody>
          <a:bodyPr>
            <a:no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Editar los estilos de texto del patrón</a:t>
            </a:r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B53FA69-DF95-1E44-AE10-20B3FC5939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615930" y="160316"/>
            <a:ext cx="1439509" cy="406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360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Frase destacada 4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D8F444-E050-FD49-B112-329C3C2ADA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9221474" cy="2852737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dirty="0"/>
              <a:t>Haga clic para escribir una frase destacada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4F1D62-D889-5947-BC21-93E740BFD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911196"/>
            <a:ext cx="9311640" cy="1176337"/>
          </a:xfrm>
        </p:spPr>
        <p:txBody>
          <a:bodyPr>
            <a:noAutofit/>
          </a:bodyPr>
          <a:lstStyle>
            <a:lvl1pPr marL="0" indent="0">
              <a:buNone/>
              <a:defRPr sz="1800" b="0" i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Editar los estilos de texto del patrón</a:t>
            </a:r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8B2B816-791A-2043-9A40-BA4E01CE3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615932" y="160316"/>
            <a:ext cx="1439505" cy="406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467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Frase destacada 5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D8F444-E050-FD49-B112-329C3C2ADA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9221474" cy="2852737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1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s-ES" dirty="0"/>
              <a:t>Haga clic para escribir una frase destacada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4F1D62-D889-5947-BC21-93E740BFD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911196"/>
            <a:ext cx="9311640" cy="1176337"/>
          </a:xfrm>
        </p:spPr>
        <p:txBody>
          <a:bodyPr>
            <a:no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Editar los estilos de texto del patrón</a:t>
            </a:r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2DEEC7E-8CD7-924A-88E0-A5CFC4107B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615930" y="160316"/>
            <a:ext cx="1439509" cy="406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71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162435C-3B0E-774D-BA6D-16F1C9973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1A94F0-D152-7945-81BB-2FA66D911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 dirty="0"/>
              <a:t>Editar los estilos de texto del patrón
Segundo nivel
Tercer nivel
Cuarto nivel
Quinto nivel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3570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1" r:id="rId2"/>
    <p:sldLayoutId id="2147483674" r:id="rId3"/>
    <p:sldLayoutId id="2147483688" r:id="rId4"/>
    <p:sldLayoutId id="2147483683" r:id="rId5"/>
    <p:sldLayoutId id="2147483675" r:id="rId6"/>
    <p:sldLayoutId id="2147483686" r:id="rId7"/>
    <p:sldLayoutId id="2147483685" r:id="rId8"/>
    <p:sldLayoutId id="2147483689" r:id="rId9"/>
    <p:sldLayoutId id="2147483687" r:id="rId10"/>
    <p:sldLayoutId id="2147483693" r:id="rId11"/>
    <p:sldLayoutId id="2147483679" r:id="rId12"/>
    <p:sldLayoutId id="2147483694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C6E580-668D-574A-838D-7CEF4E511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4824" y="1602154"/>
            <a:ext cx="6616375" cy="2360247"/>
          </a:xfrm>
        </p:spPr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79F1EAB-4D86-8040-8BEF-79D139A34B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2888148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0D65E8D-8136-8A40-A032-B5E5C17C9537}"/>
              </a:ext>
            </a:extLst>
          </p:cNvPr>
          <p:cNvSpPr txBox="1"/>
          <p:nvPr/>
        </p:nvSpPr>
        <p:spPr>
          <a:xfrm>
            <a:off x="4186542" y="5780782"/>
            <a:ext cx="3818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1600" dirty="0">
                <a:solidFill>
                  <a:schemeClr val="bg1"/>
                </a:solidFill>
              </a:rPr>
              <a:t>Av. General Bari 699, Valparaíso, Chile.</a:t>
            </a:r>
          </a:p>
          <a:p>
            <a:pPr lvl="0" algn="ctr"/>
            <a:r>
              <a:rPr lang="es-MX" sz="1600" dirty="0">
                <a:solidFill>
                  <a:schemeClr val="bg1"/>
                </a:solidFill>
              </a:rPr>
              <a:t>www.cctval.cl</a:t>
            </a:r>
            <a:endParaRPr lang="es-CL" sz="1600" dirty="0">
              <a:solidFill>
                <a:schemeClr val="bg1"/>
              </a:solidFill>
            </a:endParaRPr>
          </a:p>
          <a:p>
            <a:pPr algn="ctr"/>
            <a:endParaRPr lang="es-CL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482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0E53A8-27F1-2E4C-996C-E7B0E033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CCE42E-098D-E84D-9E75-C3EC6DE2F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55007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C08030-707E-6B48-8D49-6A4963D40B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D1B2269-BD68-F54F-8022-2331474E31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735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8DA400-C462-9E40-B53C-05E8E00B9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58530D-B35E-D14C-9D68-1158D8EC58C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73E42FE-34A2-9E4A-A76A-9E7F906BC5B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7365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4B1058-26AE-FA45-85FB-A29952109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82592F-7AC6-324B-83E8-72A266CD20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3309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4F219B-B933-B54A-97CB-460AD5A61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61A0F2-A009-1D4C-94CE-7F4CDEB30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0512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C7CB2-E9C7-2444-95BF-32E715B31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188351-3B43-D647-A4D8-43CDF8FD92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2788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52D8E2-E70A-4B4D-A928-4CADF39C8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A645491-6D97-4F4E-891A-5D2998A2B3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6896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7CA90C-9FB1-6249-94E0-0E2A4EA73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B029FE-B86F-F941-9C09-5856259674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5780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colorte cctval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E30C5"/>
      </a:accent1>
      <a:accent2>
        <a:srgbClr val="0074FF"/>
      </a:accent2>
      <a:accent3>
        <a:srgbClr val="A5A5A5"/>
      </a:accent3>
      <a:accent4>
        <a:srgbClr val="FFC000"/>
      </a:accent4>
      <a:accent5>
        <a:srgbClr val="FF5327"/>
      </a:accent5>
      <a:accent6>
        <a:srgbClr val="091777"/>
      </a:accent6>
      <a:hlink>
        <a:srgbClr val="0074F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</TotalTime>
  <Words>15</Words>
  <Application>Microsoft Office PowerPoint</Application>
  <PresentationFormat>Panorámica</PresentationFormat>
  <Paragraphs>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Francisca Flores Calvillo</cp:lastModifiedBy>
  <cp:revision>38</cp:revision>
  <dcterms:created xsi:type="dcterms:W3CDTF">2019-07-09T14:38:33Z</dcterms:created>
  <dcterms:modified xsi:type="dcterms:W3CDTF">2021-12-17T14:58:44Z</dcterms:modified>
</cp:coreProperties>
</file>