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2B70B-26EE-4DB6-B8B1-B5E229A7E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6A8E6E-067C-43F6-B822-B2A4341C32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D7321-9399-4219-9C7E-2F400F68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816D-08D6-499F-946A-8C03D389F85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D5A2D-F660-44B8-9EAA-D27E2BBE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1A637-B1F7-4364-8310-7FB20DE0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F6D-E9F6-40AA-840A-8369DE124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64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12B7-CA30-47C7-8C3A-C601B3A68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26176-53EE-42E2-BF81-9C4D5C7B3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E0A8B-483A-4B32-9B3B-33019CF48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816D-08D6-499F-946A-8C03D389F85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3EDA8-F782-4293-A6F2-6385310A8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3307C-B7D1-4E4C-B4B5-35148988A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F6D-E9F6-40AA-840A-8369DE124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43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0A4A93-C691-4E82-8333-415E8001AA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76821C-E2E9-4DBD-B592-01D79ED82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E0484-1B07-405A-8AD6-AA1977AF2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816D-08D6-499F-946A-8C03D389F85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13CAD-6771-42C8-8149-F8499AF26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F9A5B-E4E1-4AC4-B4A2-981124B3F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F6D-E9F6-40AA-840A-8369DE124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5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41CCA-4970-4B41-BFDE-18A9382D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1DCB7-37BA-481E-95B1-1A29F1F5D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86B60-D93D-40D9-AB51-2D236BD6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816D-08D6-499F-946A-8C03D389F85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ACB29-A569-4152-9BF6-B64E836FC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AAF27-4643-469F-8E27-0BC605B2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F6D-E9F6-40AA-840A-8369DE124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4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0510-6B5C-4D1F-A134-5D2D0EAED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2B30E-BBA3-4C49-AB73-6EED4179F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9AC2D-34FB-4777-B7FD-708E6A953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816D-08D6-499F-946A-8C03D389F85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58A3E-76B2-49CE-8D9A-30AEACA1B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F0679-6FC7-4F43-AA13-75BA48BE5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F6D-E9F6-40AA-840A-8369DE124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23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6779A-FB6F-4DDD-900D-454B7242C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8AC93-4729-4EA6-9CE0-C31C4B21B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3D76A-6CB7-4B9B-BC6C-347B210DB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AC096-C866-4804-BD32-9D00809B7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816D-08D6-499F-946A-8C03D389F85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7357E-9BE7-4FD5-89C9-4311F6F5A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2E1F9-EB36-4969-A8B6-832239C7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F6D-E9F6-40AA-840A-8369DE124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8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56410-46CB-4894-A39F-0F59C429A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29EEF-A32A-4A02-9289-E73B937B8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2773B-6D5B-4278-8559-DC3DE1BA6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91AB4F-9281-490F-9997-B6A59552A1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04CB7D-57CB-417D-9D06-55A7E94CC9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6E1342-DAC6-4AFE-9D41-EBACF117B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816D-08D6-499F-946A-8C03D389F85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E4E361-7E18-4133-9837-CE494182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EB9F9-2223-4C51-9E9D-E546CF1FD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F6D-E9F6-40AA-840A-8369DE124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5D1F0-3F08-496C-A30C-62AABF2DF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A043E5-C9D6-44F0-9C73-51C4784C5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816D-08D6-499F-946A-8C03D389F85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CE717-83AF-43FB-AEFF-73C29AEA5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0F7B-79F6-40D9-ADBD-509B09BE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F6D-E9F6-40AA-840A-8369DE124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18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70882-3CFF-48DE-AF01-EB163E09D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816D-08D6-499F-946A-8C03D389F85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35CA20-4574-4DF2-A67E-86717DD9E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2322C-6FDA-448D-B377-8649CE7C5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F6D-E9F6-40AA-840A-8369DE124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57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19826-F621-4749-9F69-27C45BEA3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0DED5-BE70-46AA-98D9-8F142BA7B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9C1CC-C938-464D-BFE9-A899D1B03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9D65B-FEBD-4A11-AC73-D1D97E4DA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816D-08D6-499F-946A-8C03D389F85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212F3-B410-4A23-AB17-44C400AF7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D4E44-093A-473D-8379-DDE7EDCAF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F6D-E9F6-40AA-840A-8369DE124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5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CBBD3-106C-4C18-87AC-8A8C78B4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4A7F10-CBF1-4D9F-9123-63A32EF6C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BAA5C3-FA55-4BC0-9941-EB2FD9520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0400D-BA54-4513-B0FC-96F370A0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816D-08D6-499F-946A-8C03D389F85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00429-FBE6-4D0B-89F9-8B8FFA347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E378D-CEF2-4E0E-B78E-3BAB7EE1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F6D-E9F6-40AA-840A-8369DE124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75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EC7C05-B420-4A85-9788-D36CEA9A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199E2-2561-47F2-9E54-227EE480C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3E0C8-DA7E-4636-BC2F-8A03048DB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2816D-08D6-499F-946A-8C03D389F85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05EB3-EDFC-4B40-A2EE-378D14C1A0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61813-F2BD-411E-9167-727F439D0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75F6D-E9F6-40AA-840A-8369DE124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F6AE0-7010-4201-B13A-6F652E097D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37EFD5-6D6A-42F4-9EA0-15D4F8F218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73D0853C-0EF2-4939-BF46-2A187D2AB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8"/>
            <a:ext cx="12192000" cy="63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2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Dickey</dc:creator>
  <cp:lastModifiedBy>Aaron Dickey</cp:lastModifiedBy>
  <cp:revision>2</cp:revision>
  <dcterms:created xsi:type="dcterms:W3CDTF">2020-04-23T13:38:42Z</dcterms:created>
  <dcterms:modified xsi:type="dcterms:W3CDTF">2020-04-23T13:54:20Z</dcterms:modified>
</cp:coreProperties>
</file>