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2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4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8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8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7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6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9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8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1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4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6114-0095-4BE5-BF42-A5E4D56FDD35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76418-E25E-42A4-947D-2509B3F5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6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nsophy@jlab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ookwalt@jlab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ansophy@jlab.org" TargetMode="External"/><Relationship Id="rId2" Type="http://schemas.openxmlformats.org/officeDocument/2006/relationships/hyperlink" Target="mailto:srfinv@jlab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SNSPPU SharePoint Drive for Vendor Data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14" y="1816295"/>
            <a:ext cx="7507693" cy="39033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37701" y="2580345"/>
            <a:ext cx="5358384" cy="3139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Computer Center has setup a SharePoint Drive for SNSPPU Vendor Data (Note: yes the name is misleading, it is not just for cavity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If you have Vendor Data for a part, please let us know at </a:t>
            </a:r>
            <a:r>
              <a:rPr lang="en-US" dirty="0" smtClean="0">
                <a:hlinkClick r:id="rId3"/>
              </a:rPr>
              <a:t>pansophy@jlab.org</a:t>
            </a:r>
            <a:r>
              <a:rPr lang="en-US" dirty="0" smtClean="0"/>
              <a:t> so that we can grant you access OR you can send the </a:t>
            </a:r>
            <a:r>
              <a:rPr lang="en-US" u="sng" dirty="0" smtClean="0"/>
              <a:t>email of the vendor contact </a:t>
            </a:r>
            <a:r>
              <a:rPr lang="en-US" dirty="0" smtClean="0"/>
              <a:t>and we can give them access to upload the data themselves rather than going through email.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Setup a directory for each part and subdivide if needed (Matt has setup some directories for his parts. Great job Matt!)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3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Attaching Data to a Traveler (SOTRs)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68221"/>
            <a:ext cx="4363595" cy="22864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062" y="4531373"/>
            <a:ext cx="7929465" cy="20267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55616" y="1401831"/>
            <a:ext cx="5277021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 smtClean="0"/>
              <a:t>SOTRs are responsible </a:t>
            </a:r>
            <a:r>
              <a:rPr lang="en-US" dirty="0" smtClean="0"/>
              <a:t>for ensuring the Vendor Data is attached to the appropriate Traveler(s)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Inventory (shipping documents and certifications)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Inspection (Vendor data about inspections and compliance)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 smtClean="0"/>
              <a:t>Example: </a:t>
            </a:r>
          </a:p>
          <a:p>
            <a:r>
              <a:rPr lang="en-US" dirty="0" smtClean="0"/>
              <a:t>The ORNL FPC Data was emailed to </a:t>
            </a:r>
            <a:r>
              <a:rPr lang="en-US" dirty="0" smtClean="0">
                <a:hlinkClick r:id="rId4"/>
              </a:rPr>
              <a:t>bookwalt@jlab.org</a:t>
            </a:r>
            <a:r>
              <a:rPr lang="en-US" dirty="0" smtClean="0"/>
              <a:t> rather than directly uploaded to SharePoint. </a:t>
            </a:r>
          </a:p>
          <a:p>
            <a:r>
              <a:rPr lang="en-US" dirty="0" smtClean="0"/>
              <a:t>However, this data has not yet been attached to a Traveler. </a:t>
            </a:r>
          </a:p>
          <a:p>
            <a:pPr marL="342900" indent="-342900">
              <a:buAutoNum type="arabicPeriod"/>
            </a:pPr>
            <a:r>
              <a:rPr lang="en-US" dirty="0" smtClean="0"/>
              <a:t>Who is the SOTR? </a:t>
            </a:r>
          </a:p>
          <a:p>
            <a:pPr marL="342900" indent="-342900">
              <a:buAutoNum type="arabicPeriod"/>
            </a:pPr>
            <a:r>
              <a:rPr lang="en-US" dirty="0" smtClean="0"/>
              <a:t>Is there a traveler available? </a:t>
            </a:r>
          </a:p>
          <a:p>
            <a:pPr marL="342900" indent="-342900">
              <a:buAutoNum type="arabicPeriod"/>
            </a:pPr>
            <a:r>
              <a:rPr lang="en-US" dirty="0" smtClean="0"/>
              <a:t>Has the SOTR attached the data to a Traveler?</a:t>
            </a:r>
          </a:p>
        </p:txBody>
      </p:sp>
    </p:spTree>
    <p:extLst>
      <p:ext uri="{BB962C8B-B14F-4D97-AF65-F5344CB8AC3E}">
        <p14:creationId xmlns:p14="http://schemas.microsoft.com/office/powerpoint/2010/main" val="191531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Important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Inventory</a:t>
            </a:r>
            <a:r>
              <a:rPr lang="en-US" dirty="0" smtClean="0"/>
              <a:t> – ALL Parts must go through Inventory! If a part can not then an email must be sent to </a:t>
            </a:r>
            <a:r>
              <a:rPr lang="en-US" dirty="0" smtClean="0">
                <a:hlinkClick r:id="rId2"/>
              </a:rPr>
              <a:t>srfinv@jlab.org</a:t>
            </a:r>
            <a:r>
              <a:rPr lang="en-US" dirty="0" smtClean="0"/>
              <a:t> with the part information (PO number, drawing number, serial number, etc.)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Acronyms</a:t>
            </a:r>
            <a:r>
              <a:rPr lang="en-US" dirty="0" smtClean="0"/>
              <a:t> – Please refer to the online acronym listing in Pansophy. If your part does not show up in the list then email </a:t>
            </a:r>
            <a:r>
              <a:rPr lang="en-US" dirty="0" smtClean="0">
                <a:hlinkClick r:id="rId3"/>
              </a:rPr>
              <a:t>pansophy@jlab.org</a:t>
            </a:r>
            <a:r>
              <a:rPr lang="en-US" dirty="0" smtClean="0"/>
              <a:t> so that an appropriate acronym can be created.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Travelers</a:t>
            </a:r>
            <a:r>
              <a:rPr lang="en-US" dirty="0" smtClean="0"/>
              <a:t> – Priorities are in a constant state of flux and Part arrivals have changed so please let us know when parts are expected to arrive and be inspected so that Travelers can be done in a reasonable time *(</a:t>
            </a:r>
            <a:r>
              <a:rPr lang="en-US" b="1" u="sng" dirty="0" smtClean="0"/>
              <a:t>We can not guarantee same day turnaround!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322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SNSPPU SharePoint Drive for Vendor Data</vt:lpstr>
      <vt:lpstr>Attaching Data to a Traveler (SOTRs)</vt:lpstr>
      <vt:lpstr>Other Important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SNSPPU SharePoint Drive for Vendor Data</dc:title>
  <dc:creator>Valerie Bookwalter</dc:creator>
  <cp:lastModifiedBy>Valerie Bookwalter</cp:lastModifiedBy>
  <cp:revision>6</cp:revision>
  <dcterms:created xsi:type="dcterms:W3CDTF">2020-09-17T14:04:22Z</dcterms:created>
  <dcterms:modified xsi:type="dcterms:W3CDTF">2020-09-17T14:39:59Z</dcterms:modified>
</cp:coreProperties>
</file>