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9B6A-E8E5-4BA6-ABCE-493F03427779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8F98-BB87-4C17-9EE8-B8FCD8437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9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9B6A-E8E5-4BA6-ABCE-493F03427779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8F98-BB87-4C17-9EE8-B8FCD8437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14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9B6A-E8E5-4BA6-ABCE-493F03427779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8F98-BB87-4C17-9EE8-B8FCD8437F3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5861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9B6A-E8E5-4BA6-ABCE-493F03427779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8F98-BB87-4C17-9EE8-B8FCD8437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18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9B6A-E8E5-4BA6-ABCE-493F03427779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8F98-BB87-4C17-9EE8-B8FCD8437F3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9951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9B6A-E8E5-4BA6-ABCE-493F03427779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8F98-BB87-4C17-9EE8-B8FCD8437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93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9B6A-E8E5-4BA6-ABCE-493F03427779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8F98-BB87-4C17-9EE8-B8FCD8437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81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9B6A-E8E5-4BA6-ABCE-493F03427779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8F98-BB87-4C17-9EE8-B8FCD8437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3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9B6A-E8E5-4BA6-ABCE-493F03427779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8F98-BB87-4C17-9EE8-B8FCD8437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41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9B6A-E8E5-4BA6-ABCE-493F03427779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8F98-BB87-4C17-9EE8-B8FCD8437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33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9B6A-E8E5-4BA6-ABCE-493F03427779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8F98-BB87-4C17-9EE8-B8FCD8437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2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9B6A-E8E5-4BA6-ABCE-493F03427779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8F98-BB87-4C17-9EE8-B8FCD8437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18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9B6A-E8E5-4BA6-ABCE-493F03427779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8F98-BB87-4C17-9EE8-B8FCD8437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90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9B6A-E8E5-4BA6-ABCE-493F03427779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8F98-BB87-4C17-9EE8-B8FCD8437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4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9B6A-E8E5-4BA6-ABCE-493F03427779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8F98-BB87-4C17-9EE8-B8FCD8437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57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9B6A-E8E5-4BA6-ABCE-493F03427779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8F98-BB87-4C17-9EE8-B8FCD8437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C9B6A-E8E5-4BA6-ABCE-493F03427779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7DF8F98-BB87-4C17-9EE8-B8FCD8437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bookwalt@jlab.org" TargetMode="External"/><Relationship Id="rId2" Type="http://schemas.openxmlformats.org/officeDocument/2006/relationships/hyperlink" Target="mailto:megan@jlab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Pansophy 101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Basics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485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Instantiating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5668" y="444778"/>
            <a:ext cx="6861068" cy="623383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rot="5400000">
            <a:off x="8126799" y="5438457"/>
            <a:ext cx="583073" cy="225601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5400000">
            <a:off x="8731398" y="2839163"/>
            <a:ext cx="419331" cy="2107672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7334" y="1333500"/>
            <a:ext cx="4072466" cy="1155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User Action</a:t>
            </a:r>
          </a:p>
          <a:p>
            <a:pPr marL="285750" indent="-285750" algn="ctr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Continue to enter data into the form fields</a:t>
            </a:r>
          </a:p>
          <a:p>
            <a:pPr marL="285750" indent="-285750" algn="ctr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Click “Instantiate”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7334" y="2699199"/>
            <a:ext cx="4072466" cy="1193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You must click INSTANTIATE (page 1) so that the traveler is entered into the system and assigned a sequence number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7334" y="4102664"/>
            <a:ext cx="4072466" cy="9392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Multi-File uploads will not be available until the traveler has a sequence number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838700" y="3892999"/>
            <a:ext cx="2946400" cy="679282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886768" y="3369154"/>
            <a:ext cx="2555432" cy="2905773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693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Traveler Sequence Number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591435"/>
            <a:ext cx="8596312" cy="2911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5" y="4932917"/>
            <a:ext cx="8596312" cy="164727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845301" y="1803400"/>
            <a:ext cx="1409699" cy="4572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499102" y="5134252"/>
            <a:ext cx="1346199" cy="6223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502247" y="1591435"/>
            <a:ext cx="2397654" cy="669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 </a:t>
            </a:r>
            <a:r>
              <a:rPr lang="en-US" dirty="0" err="1" smtClean="0">
                <a:solidFill>
                  <a:schemeClr val="tx1"/>
                </a:solidFill>
              </a:rPr>
              <a:t>seq</a:t>
            </a:r>
            <a:r>
              <a:rPr lang="en-US" dirty="0" smtClean="0">
                <a:solidFill>
                  <a:schemeClr val="tx1"/>
                </a:solidFill>
              </a:rPr>
              <a:t> number will now appear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502247" y="5087387"/>
            <a:ext cx="2397654" cy="669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Attach files now appears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502247" y="3364811"/>
            <a:ext cx="2397654" cy="9150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User Action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Click on “Attach Files”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972300" y="5384800"/>
            <a:ext cx="2400300" cy="12700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8505253" y="1926017"/>
            <a:ext cx="867347" cy="12307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512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Attach Files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387475"/>
            <a:ext cx="3571875" cy="1085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900" y="609601"/>
            <a:ext cx="4401697" cy="28067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18068" y="1604963"/>
            <a:ext cx="917201" cy="5969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692089" y="1604963"/>
            <a:ext cx="2816411" cy="12700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909" y="2557462"/>
            <a:ext cx="3543300" cy="108585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929468" y="2788443"/>
            <a:ext cx="1147232" cy="462757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707842" y="3019821"/>
            <a:ext cx="636057" cy="31194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34" y="3872706"/>
            <a:ext cx="3448050" cy="107632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77334" y="4102100"/>
            <a:ext cx="874742" cy="40878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334" y="5178425"/>
            <a:ext cx="3219450" cy="1190625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423586" y="6023770"/>
            <a:ext cx="1268814" cy="40878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60900" y="3643312"/>
            <a:ext cx="4401698" cy="27892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User Action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A new window is displayed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tx1"/>
                </a:solidFill>
              </a:rPr>
              <a:t>Click “Browse”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A pop-up window will display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tx1"/>
                </a:solidFill>
              </a:rPr>
              <a:t>Browse your file’s directory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tx1"/>
                </a:solidFill>
              </a:rPr>
              <a:t>Select the file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tx1"/>
                </a:solidFill>
              </a:rPr>
              <a:t>Click “Open”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The file browse window will close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tx1"/>
                </a:solidFill>
              </a:rPr>
              <a:t>Click “Attach File”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tx1"/>
                </a:solidFill>
              </a:rPr>
              <a:t>Repeat for each file to be uploaded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tx1"/>
                </a:solidFill>
              </a:rPr>
              <a:t>When done selecting files, click “Post Entry &gt;&gt;”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404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Submitting Data Pages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7227" y="1451769"/>
            <a:ext cx="8486775" cy="75247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155872" y="1419226"/>
            <a:ext cx="874742" cy="40878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7227" y="2725738"/>
            <a:ext cx="4089573" cy="20240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User Action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Click “Next” to navigate to page 2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Enter some data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Click “Submit to Database” 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Repeat for each page on the traveler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668" y="2360612"/>
            <a:ext cx="5886689" cy="418306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572172" y="6289277"/>
            <a:ext cx="1355928" cy="40878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368800" y="4995865"/>
            <a:ext cx="2971800" cy="1293412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088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a Traveler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043" y="4087811"/>
            <a:ext cx="6953250" cy="428625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7690" y="1508938"/>
            <a:ext cx="8596312" cy="173033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03202" y="4821457"/>
            <a:ext cx="7549091" cy="1449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-Closing a traveler locks the data so that it can not be edited any further.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- </a:t>
            </a:r>
            <a:r>
              <a:rPr lang="en-US" dirty="0" smtClean="0">
                <a:solidFill>
                  <a:schemeClr val="tx1"/>
                </a:solidFill>
              </a:rPr>
              <a:t>To close a traveler, navigate to the last page and select “Yes” at the bottom of the page and then click “Submit to Database”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835900" y="3352800"/>
            <a:ext cx="914400" cy="735011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350434" y="4172856"/>
            <a:ext cx="2142066" cy="40878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4002" y="4516436"/>
            <a:ext cx="1838325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63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Megan McDonald</a:t>
            </a:r>
          </a:p>
          <a:p>
            <a:pPr lvl="1"/>
            <a:r>
              <a:rPr lang="en-US" dirty="0" smtClean="0">
                <a:hlinkClick r:id="rId2"/>
              </a:rPr>
              <a:t>megan@jlab.org</a:t>
            </a:r>
            <a:endParaRPr lang="en-US" dirty="0" smtClean="0"/>
          </a:p>
          <a:p>
            <a:pPr lvl="1"/>
            <a:r>
              <a:rPr lang="en-US" dirty="0" smtClean="0"/>
              <a:t>X 7641</a:t>
            </a:r>
          </a:p>
          <a:p>
            <a:pPr lvl="1"/>
            <a:endParaRPr lang="en-US" dirty="0"/>
          </a:p>
          <a:p>
            <a:r>
              <a:rPr lang="en-US" dirty="0" smtClean="0"/>
              <a:t>Valerie </a:t>
            </a:r>
            <a:r>
              <a:rPr lang="en-US" dirty="0" err="1" smtClean="0"/>
              <a:t>Bookwalter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bookwalt@jlab.org</a:t>
            </a:r>
            <a:endParaRPr lang="en-US" dirty="0" smtClean="0"/>
          </a:p>
          <a:p>
            <a:pPr lvl="1"/>
            <a:r>
              <a:rPr lang="en-US" dirty="0" smtClean="0"/>
              <a:t>X 5802</a:t>
            </a:r>
          </a:p>
          <a:p>
            <a:pPr lvl="1"/>
            <a:endParaRPr lang="en-US" dirty="0"/>
          </a:p>
          <a:p>
            <a:r>
              <a:rPr lang="en-US" dirty="0" smtClean="0"/>
              <a:t>Pansophy Help Email</a:t>
            </a:r>
          </a:p>
          <a:p>
            <a:pPr lvl="1"/>
            <a:r>
              <a:rPr lang="en-US" dirty="0" smtClean="0"/>
              <a:t>pansophy@jlab.org</a:t>
            </a:r>
          </a:p>
        </p:txBody>
      </p:sp>
    </p:spTree>
    <p:extLst>
      <p:ext uri="{BB962C8B-B14F-4D97-AF65-F5344CB8AC3E}">
        <p14:creationId xmlns:p14="http://schemas.microsoft.com/office/powerpoint/2010/main" val="3697651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Navigating to Pansophy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063206"/>
            <a:ext cx="9349710" cy="8288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200" y="2093317"/>
            <a:ext cx="46609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u="sng" dirty="0" smtClean="0"/>
              <a:t>User Action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Open the </a:t>
            </a:r>
            <a:r>
              <a:rPr lang="en-US" dirty="0" err="1" smtClean="0"/>
              <a:t>firefox</a:t>
            </a:r>
            <a:r>
              <a:rPr lang="en-US" dirty="0" smtClean="0"/>
              <a:t> browser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 the URL type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pansophy.jlab.org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56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 In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51025"/>
            <a:ext cx="8606891" cy="435133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737100" y="1690688"/>
            <a:ext cx="2120900" cy="531813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115050" y="2114551"/>
            <a:ext cx="698500" cy="368299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273550" y="3797300"/>
            <a:ext cx="1524000" cy="730252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943600" y="2578100"/>
            <a:ext cx="2482850" cy="1219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User is NOT logged into Pansophy. Click to login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14361" y="895351"/>
            <a:ext cx="2482850" cy="1219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Your Username and Password are the same as your CUE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656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Pansophy Home Page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462088"/>
            <a:ext cx="7629657" cy="38814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7333" y="5586413"/>
            <a:ext cx="7629657" cy="8143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home page is the Travelers page.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176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Navigating to Travelers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334" y="1385888"/>
            <a:ext cx="5813266" cy="38814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43066" y="1385888"/>
            <a:ext cx="3426434" cy="8327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Hover over W.F.O. (Work for Others) and navigate to L2PRD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600" y="2506808"/>
            <a:ext cx="6223000" cy="40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12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Ways to Navigate to your Traveler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Scroll until you find it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2. Use the filtering text box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796769"/>
            <a:ext cx="3968153" cy="2826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889" y="2796769"/>
            <a:ext cx="4075113" cy="282620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354731" y="3695436"/>
            <a:ext cx="474488" cy="1927534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5400000">
            <a:off x="6035356" y="2681433"/>
            <a:ext cx="583073" cy="225601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01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2458" y="78449"/>
            <a:ext cx="8596668" cy="1320800"/>
          </a:xfrm>
        </p:spPr>
        <p:txBody>
          <a:bodyPr/>
          <a:lstStyle/>
          <a:p>
            <a:r>
              <a:rPr lang="en-US" dirty="0" smtClean="0"/>
              <a:t>Anatomy of a Traveler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713" y="1600199"/>
            <a:ext cx="1398588" cy="60139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1308100" y="2201595"/>
            <a:ext cx="63500" cy="274905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7690" y="2472790"/>
            <a:ext cx="8596312" cy="369941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6856412" y="2717800"/>
            <a:ext cx="1449388" cy="4191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8305800" y="2201594"/>
            <a:ext cx="381000" cy="516206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87460" y="1168400"/>
            <a:ext cx="2866239" cy="971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 “0” denotes that no specific (old or new) traveler has been opened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250974" y="2459697"/>
            <a:ext cx="1449388" cy="4191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168901" y="1461089"/>
            <a:ext cx="1471833" cy="877958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700362" y="929348"/>
            <a:ext cx="1880744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Page navigation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939078" y="2459697"/>
            <a:ext cx="724694" cy="4191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340101" y="1954872"/>
            <a:ext cx="689759" cy="437955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027884" y="1257693"/>
            <a:ext cx="2571220" cy="6123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Page 0 (or first page) of traveler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14986" y="4644096"/>
            <a:ext cx="9311613" cy="84230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9446206" y="4508500"/>
            <a:ext cx="421694" cy="345146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9989303" y="3491569"/>
            <a:ext cx="1955248" cy="11865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Files related to the traveler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41563" y="750398"/>
            <a:ext cx="2571220" cy="8025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To select previously instantiated travelers, select from this list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414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Instantiating a New Traveler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863" y="3570882"/>
            <a:ext cx="11246120" cy="168691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36899" y="3403600"/>
            <a:ext cx="1526801" cy="11303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879230" y="3431182"/>
            <a:ext cx="1157069" cy="565899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9499600" y="2882900"/>
            <a:ext cx="533400" cy="43180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536700" y="3009900"/>
            <a:ext cx="673100" cy="421282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078099" y="2026435"/>
            <a:ext cx="2858901" cy="8327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To select a previously instantiated traveler, select from this list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27801" y="1961244"/>
            <a:ext cx="3238500" cy="8327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To instantiate a new traveler, click the “new” button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81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Instantiated Traveler, Page 1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500188"/>
            <a:ext cx="7144088" cy="451961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676901" y="1612900"/>
            <a:ext cx="1346199" cy="6223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239000" y="1930400"/>
            <a:ext cx="1143000" cy="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567173" y="864394"/>
            <a:ext cx="2866239" cy="14970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 newly instantiated traveler will have a </a:t>
            </a:r>
            <a:r>
              <a:rPr lang="en-US" dirty="0" err="1" smtClean="0">
                <a:solidFill>
                  <a:schemeClr val="tx1"/>
                </a:solidFill>
              </a:rPr>
              <a:t>seq</a:t>
            </a:r>
            <a:r>
              <a:rPr lang="en-US" dirty="0" smtClean="0">
                <a:solidFill>
                  <a:schemeClr val="tx1"/>
                </a:solidFill>
              </a:rPr>
              <a:t> number of -1. This denotes that the traveler has </a:t>
            </a:r>
            <a:r>
              <a:rPr lang="en-US" u="sng" dirty="0" smtClean="0">
                <a:solidFill>
                  <a:schemeClr val="tx1"/>
                </a:solidFill>
              </a:rPr>
              <a:t>not yet been saved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7172" y="3489325"/>
            <a:ext cx="2866239" cy="971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User Action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Enter data into the form fields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2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1827</TotalTime>
  <Words>424</Words>
  <Application>Microsoft Office PowerPoint</Application>
  <PresentationFormat>Widescreen</PresentationFormat>
  <Paragraphs>72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Courier New</vt:lpstr>
      <vt:lpstr>Trebuchet MS</vt:lpstr>
      <vt:lpstr>Wingdings 3</vt:lpstr>
      <vt:lpstr>Facet</vt:lpstr>
      <vt:lpstr>Pansophy 101</vt:lpstr>
      <vt:lpstr>Navigating to Pansophy</vt:lpstr>
      <vt:lpstr>Logging In</vt:lpstr>
      <vt:lpstr>Pansophy Home Page</vt:lpstr>
      <vt:lpstr>Navigating to Travelers</vt:lpstr>
      <vt:lpstr>Two Ways to Navigate to your Traveler</vt:lpstr>
      <vt:lpstr>Anatomy of a Traveler</vt:lpstr>
      <vt:lpstr>Instantiating a New Traveler</vt:lpstr>
      <vt:lpstr>An Instantiated Traveler, Page 1</vt:lpstr>
      <vt:lpstr>Instantiating</vt:lpstr>
      <vt:lpstr>Traveler Sequence Number</vt:lpstr>
      <vt:lpstr>Attach Files</vt:lpstr>
      <vt:lpstr>Submitting Data Pages</vt:lpstr>
      <vt:lpstr>Closing a Traveler</vt:lpstr>
      <vt:lpstr>Questions?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Salvador, Megan</dc:creator>
  <cp:lastModifiedBy>Salvador, Megan</cp:lastModifiedBy>
  <cp:revision>21</cp:revision>
  <dcterms:created xsi:type="dcterms:W3CDTF">2018-11-02T12:48:57Z</dcterms:created>
  <dcterms:modified xsi:type="dcterms:W3CDTF">2018-11-06T15:04:26Z</dcterms:modified>
</cp:coreProperties>
</file>