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7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5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2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0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9E34B-8118-4705-A4AB-6FD5B78A97B5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24D6-A98B-468B-A0E4-D047CDF3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6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jlabdoc.jlab.org" TargetMode="External"/><Relationship Id="rId2" Type="http://schemas.openxmlformats.org/officeDocument/2006/relationships/hyperlink" Target="file:///\\jlabwin\SW_Dist\UserApps\DocushareCli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labdoc.jlab.org/docushare/dsweb/HomePag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Instructions to Install Xerox </a:t>
            </a:r>
            <a:r>
              <a:rPr lang="en-US" dirty="0" err="1" smtClean="0"/>
              <a:t>DocuShare</a:t>
            </a:r>
            <a:r>
              <a:rPr lang="en-US" dirty="0" smtClean="0"/>
              <a:t> Drive</a:t>
            </a:r>
            <a:br>
              <a:rPr lang="en-US" dirty="0" smtClean="0"/>
            </a:br>
            <a:r>
              <a:rPr lang="en-US" sz="1800" dirty="0" smtClean="0"/>
              <a:t>These steps are shown in the screen recordings on the next 2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Navigate in File Explorer to </a:t>
            </a:r>
            <a:r>
              <a:rPr lang="en-US" sz="2400" u="sng" dirty="0" smtClean="0">
                <a:hlinkClick r:id="rId2" action="ppaction://hlinkfile"/>
              </a:rPr>
              <a:t>\\jlabwin\SW_Dist\UserApps\DocushareClient</a:t>
            </a:r>
            <a:endParaRPr lang="en-US" sz="2400" u="sng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Double click the </a:t>
            </a:r>
            <a:r>
              <a:rPr lang="en-US" sz="2400" dirty="0" err="1" smtClean="0"/>
              <a:t>DSDriveSetup</a:t>
            </a:r>
            <a:r>
              <a:rPr lang="en-US" sz="2400" dirty="0" smtClean="0"/>
              <a:t> Application file to begin the installation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through the installation, as shown in the screen recording on the next slide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prompted, the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URL is </a:t>
            </a:r>
            <a:r>
              <a:rPr lang="en-US" sz="2400" dirty="0" smtClean="0">
                <a:hlinkClick r:id="rId3"/>
              </a:rPr>
              <a:t>jlabdoc.jlab.org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Finish through the installation and click “Yes” when prompted to restart the computer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When the computer has restarted, click the up arrow in the bottom right corner, has shown in the second screen recording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Right click on the “Xerox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Drive” icon and click Map Server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URL is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jlabdoc.jlab.org/docushare/dsweb/HomePage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use your </a:t>
            </a:r>
            <a:r>
              <a:rPr lang="en-US" sz="2400" dirty="0" err="1" smtClean="0"/>
              <a:t>Jlab</a:t>
            </a:r>
            <a:r>
              <a:rPr lang="en-US" sz="2400" dirty="0" smtClean="0"/>
              <a:t> username and password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give the drive a label (I used </a:t>
            </a:r>
            <a:r>
              <a:rPr lang="en-US" sz="2400" dirty="0" err="1" smtClean="0"/>
              <a:t>JLab</a:t>
            </a:r>
            <a:r>
              <a:rPr lang="en-US" sz="2400" dirty="0" smtClean="0"/>
              <a:t>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“Next” and then “Finish”. You can now access </a:t>
            </a:r>
            <a:r>
              <a:rPr lang="en-US" sz="2400" dirty="0" err="1" smtClean="0"/>
              <a:t>DocuShare</a:t>
            </a:r>
            <a:r>
              <a:rPr lang="en-US" sz="2400" dirty="0" smtClean="0"/>
              <a:t> through your File Explorer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40DA9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581" y="732237"/>
            <a:ext cx="10517860" cy="5434394"/>
          </a:xfrm>
        </p:spPr>
      </p:pic>
      <p:sp>
        <p:nvSpPr>
          <p:cNvPr id="2" name="TextBox 1"/>
          <p:cNvSpPr txBox="1"/>
          <p:nvPr/>
        </p:nvSpPr>
        <p:spPr>
          <a:xfrm>
            <a:off x="2190426" y="85906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Installing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Software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56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7CA97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775" y="831743"/>
            <a:ext cx="9694663" cy="5334888"/>
          </a:xfrm>
        </p:spPr>
      </p:pic>
      <p:sp>
        <p:nvSpPr>
          <p:cNvPr id="3" name="TextBox 2"/>
          <p:cNvSpPr txBox="1"/>
          <p:nvPr/>
        </p:nvSpPr>
        <p:spPr>
          <a:xfrm>
            <a:off x="2553916" y="80739"/>
            <a:ext cx="719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Mapping the </a:t>
            </a:r>
            <a:r>
              <a:rPr lang="en-US" sz="3600" dirty="0" err="1" smtClean="0"/>
              <a:t>DocuShare</a:t>
            </a:r>
            <a:r>
              <a:rPr lang="en-US" sz="3600" dirty="0" smtClean="0"/>
              <a:t> Drive Server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48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171</Words>
  <Application>Microsoft Office PowerPoint</Application>
  <PresentationFormat>Widescreen</PresentationFormat>
  <Paragraphs>17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Instructions to Install Xerox DocuShare Drive These steps are shown in the screen recordings on the next 2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McDonald</dc:creator>
  <cp:lastModifiedBy>Valerie Bookwalter</cp:lastModifiedBy>
  <cp:revision>8</cp:revision>
  <dcterms:created xsi:type="dcterms:W3CDTF">2020-03-09T12:11:55Z</dcterms:created>
  <dcterms:modified xsi:type="dcterms:W3CDTF">2021-01-05T14:32:14Z</dcterms:modified>
</cp:coreProperties>
</file>