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0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0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7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4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6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6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5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2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1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0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9E34B-8118-4705-A4AB-6FD5B78A97B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6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jlabdoc.jlab.org" TargetMode="External"/><Relationship Id="rId2" Type="http://schemas.openxmlformats.org/officeDocument/2006/relationships/hyperlink" Target="file:///\\jlabwin\SW_Dist\UserApps\DocushareCli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labdoc.jlab.org/docushare/dsweb/HomePag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hyperlink" Target="https://www.microsoft.com/en-us/Download/confirmation.aspx?id=1533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ansophy@jlab.org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www.microsoft.com/en-us/download/details.aspx?id=2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Instructions to Install Xerox </a:t>
            </a:r>
            <a:r>
              <a:rPr lang="en-US" dirty="0" err="1" smtClean="0"/>
              <a:t>DocuShare</a:t>
            </a:r>
            <a:r>
              <a:rPr lang="en-US" dirty="0" smtClean="0"/>
              <a:t> Drive</a:t>
            </a:r>
            <a:br>
              <a:rPr lang="en-US" dirty="0" smtClean="0"/>
            </a:br>
            <a:r>
              <a:rPr lang="en-US" sz="1800" dirty="0" smtClean="0"/>
              <a:t>These steps are shown in the screen recordings on the next 2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Navigate in File Explorer to </a:t>
            </a:r>
            <a:r>
              <a:rPr lang="en-US" sz="2400" u="sng" dirty="0" smtClean="0">
                <a:hlinkClick r:id="rId2" action="ppaction://hlinkfile"/>
              </a:rPr>
              <a:t>\\jlabwin\SW_Dist\UserApps\DocushareClient</a:t>
            </a:r>
            <a:endParaRPr lang="en-US" sz="2400" u="sng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Double click the </a:t>
            </a:r>
            <a:r>
              <a:rPr lang="en-US" sz="2400" dirty="0" err="1" smtClean="0"/>
              <a:t>DSDriveSetup</a:t>
            </a:r>
            <a:r>
              <a:rPr lang="en-US" sz="2400" dirty="0" smtClean="0"/>
              <a:t> Application file to begin the installation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through the installation, as shown in the screen recording on the next slide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When prompted, the </a:t>
            </a:r>
            <a:r>
              <a:rPr lang="en-US" sz="2400" dirty="0" err="1" smtClean="0"/>
              <a:t>DocuShare</a:t>
            </a:r>
            <a:r>
              <a:rPr lang="en-US" sz="2400" dirty="0" smtClean="0"/>
              <a:t> URL is </a:t>
            </a:r>
            <a:r>
              <a:rPr lang="en-US" sz="2400" dirty="0" smtClean="0">
                <a:hlinkClick r:id="rId3"/>
              </a:rPr>
              <a:t>jlabdoc.jlab.org</a:t>
            </a:r>
            <a:r>
              <a:rPr lang="en-US" sz="2400" dirty="0" smtClean="0"/>
              <a:t>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Finish through the installation and click “Yes” when prompted to restart the computer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When the computer has restarted, click the up arrow in the bottom right corner, has shown in the second screen recording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Right click on the “Xerox </a:t>
            </a:r>
            <a:r>
              <a:rPr lang="en-US" sz="2400" dirty="0" err="1" smtClean="0"/>
              <a:t>DocuShare</a:t>
            </a:r>
            <a:r>
              <a:rPr lang="en-US" sz="2400" dirty="0" smtClean="0"/>
              <a:t> Drive” icon and click Map Server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URL is </a:t>
            </a:r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jlabdoc.jlab.org/docushare/dsweb/HomePage</a:t>
            </a:r>
            <a:r>
              <a:rPr lang="en-US" sz="2400" dirty="0" smtClean="0"/>
              <a:t>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“Next” and use your </a:t>
            </a:r>
            <a:r>
              <a:rPr lang="en-US" sz="2400" dirty="0" err="1" smtClean="0"/>
              <a:t>Jlab</a:t>
            </a:r>
            <a:r>
              <a:rPr lang="en-US" sz="2400" dirty="0" smtClean="0"/>
              <a:t> username and password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“Next” and give the drive a label (I used </a:t>
            </a:r>
            <a:r>
              <a:rPr lang="en-US" sz="2400" dirty="0" err="1" smtClean="0"/>
              <a:t>JLab</a:t>
            </a:r>
            <a:r>
              <a:rPr lang="en-US" sz="2400" dirty="0" smtClean="0"/>
              <a:t>)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“Next” and then “Finish”. You can now access </a:t>
            </a:r>
            <a:r>
              <a:rPr lang="en-US" sz="2400" dirty="0" err="1" smtClean="0"/>
              <a:t>DocuShare</a:t>
            </a:r>
            <a:r>
              <a:rPr lang="en-US" sz="2400" dirty="0" smtClean="0"/>
              <a:t> through your File Explorer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40DA9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581" y="732237"/>
            <a:ext cx="10517860" cy="5434394"/>
          </a:xfrm>
        </p:spPr>
      </p:pic>
      <p:sp>
        <p:nvSpPr>
          <p:cNvPr id="2" name="TextBox 1"/>
          <p:cNvSpPr txBox="1"/>
          <p:nvPr/>
        </p:nvSpPr>
        <p:spPr>
          <a:xfrm>
            <a:off x="2190426" y="85906"/>
            <a:ext cx="719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Installing </a:t>
            </a:r>
            <a:r>
              <a:rPr lang="en-US" sz="3600" dirty="0" err="1" smtClean="0"/>
              <a:t>DocuShare</a:t>
            </a:r>
            <a:r>
              <a:rPr lang="en-US" sz="3600" dirty="0" smtClean="0"/>
              <a:t> Drive Software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56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7CA97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775" y="831743"/>
            <a:ext cx="9694663" cy="5334888"/>
          </a:xfrm>
        </p:spPr>
      </p:pic>
      <p:sp>
        <p:nvSpPr>
          <p:cNvPr id="3" name="TextBox 2"/>
          <p:cNvSpPr txBox="1"/>
          <p:nvPr/>
        </p:nvSpPr>
        <p:spPr>
          <a:xfrm>
            <a:off x="2553916" y="80739"/>
            <a:ext cx="719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Mapping the </a:t>
            </a:r>
            <a:r>
              <a:rPr lang="en-US" sz="3600" dirty="0" err="1" smtClean="0"/>
              <a:t>DocuShare</a:t>
            </a:r>
            <a:r>
              <a:rPr lang="en-US" sz="3600" dirty="0" smtClean="0"/>
              <a:t> Drive Server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482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67600"/>
            <a:ext cx="4362450" cy="567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hlinkClick r:id="rId2" tooltip="https://www.microsoft.com/en-us/download/confirmation.aspx?id=15336"/>
              </a:rPr>
              <a:t>https</a:t>
            </a:r>
            <a:r>
              <a:rPr lang="en-US" sz="1200" dirty="0">
                <a:hlinkClick r:id="rId2" tooltip="https://www.microsoft.com/en-us/download/confirmation.aspx?id=15336"/>
              </a:rPr>
              <a:t>://www.microsoft.com/en-us/Download/confirmation.aspx?id=15336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5" name="AutoShape 4" descr="data:image/jpeg;base64,/9j/4AAQSkZJRgABAQEAYABgAAD/2wBDAAgGBgcGBQgHBwcJCQgKDBQNDAsLDBkSEw8UHRofHh0aHBwgJC4nICIsIxwcKDcpLDAxNDQ0Hyc5PTgyPC4zNDL/2wBDAQkJCQwLDBgNDRgyIRwhMjIyMjIyMjIyMjIyMjIyMjIyMjIyMjIyMjIyMjIyMjIyMjIyMjIyMjIyMjIyMjIyMjL/wAARCAHmAm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h4Y+Huq+LNMe/sbqziiSYwlZ2YNkAHsp4+YVt/wDCl/EP/P8A6X/38k/+Irrvgv8A8iZc/wDX+/8A6BHXS+LNaGm6BqTWd7FFqEEIkVcqzLk8Hac9cHtWspyTshWPLf8AhTHiH/n/ANM/7+Sf/EUv/CmfEP8Az/aZ/wB/JP8A4iuovPFuuWVpDPLeWm6bBSMR/Ng1tfD/AFvUdbtNak1G485rfU2giOxV2x+TE2PlAzy7cnnmtKkatNJy6mNGvTrX5Hex5/8A8Kb8Q/8AP9pn/fyT/wCIo/4U34h/5/tM/wC/kn/xFe1i4haJpRNGY0zucMMLjrk+1PVldQysGVhkEHIIrL2sjax4l/wpzxB/z/aZ/wB/JP8A4il/4U74h/5/tM/7+Sf/ABFe20U/bTCx4l/wp3xD/wA/2mf9/JP/AIij/hTviH/n+0z/AL+Sf/EV7bUE97a2pUXFzDCW5AkkC5/Ol7aYWPGR8HPEGeb7TQO+Hk/+IrRtfhHdwYM0tnO3+1M4H5BK9ZjljmjWSJ1dGGQynIP40+qVeaCyPOYfAOpW4xCNNjH+y7D/ANkqRvBet/wyWB+szj/2SvQqRmCqWYgKBkkngVp9drLqLkR53/whmv8Arpv/AIEP/wDG6X/hDNf/AL2nf+BD/wDxuu8jvrOZGeK6gkRSAzLICAT0zVij67X7hyo8+HgvWscyWAPtM/8A8RVa4+HV7df66PTHJ772z+ezNelUUPGVnu/wDlR47dfB7UH5trqziP8AdaV2H/oGap/8Kd8Q/wDP9pn/AH8k/wDiK9tJCgkkADkk1Xh1CyuZPLgvLeVyM7UlVj+QNZOtNsdjxv8A4U74h/5/tM/7+Sf/ABFH/CnfEP8Az/aZ/wB/JP8A4ivbGYKpZiAoGSSeBSI6yIrowZGGVZTkEUe2mFjxT/hTviH/AJ/tM/7+Sf8AxFJ/wpzxB/z/AGmf9/JP/iK9uope1mFjxD/hTfiH/n+0z/v5J/8AEUn/AAprxD/z/aZ/38k/+Ir25JElQPG6up6MpyDUc93bWu37RcRQ7uF8xwufpmj2sgseKH4M+IT/AMv2mf8AfyT/AOIpP+FMeIf+f/TP+/kn/wARXt7yRxKGkdUUkAFjgZPQUquj7tjK207Wwc4PpR7WQWPDf+FLeIf+f/S/+/kn/wARSf8AClfEP/P/AKX/AN/JP/iK9vnu7a1Cm4uIoQ3AMjhc/nUqsrqGVgysMgg5BFL2kh2PCv8AhSfiL/n/ANL/AO/kn/xFJ/wpPxF/0ENL/wC/kn/xFe70Ue0kB4P/AMKS8Rf9BDS/+/kn/wARSf8ACkfEX/QQ0v8A7+Sf/EV7zRRzyA8G/wCFI+Iv+ghpf/fyT/4ij/hSHiL/AKCGl/8AfyT/AOIr3mijnYHgv/CkPEX/AEENL/7+Sf8AxFH/AApDxF/0ENL/AO/kn/xFe9UUudgeC/8ACj/EX/QQ0v8A7+Sf/EUn/Cj/ABF/0ENL/wC/kn/xFe90Uc7A8E/4Uf4i/wCghpf/AH8k/wDiKP8AhR3iP/oIaX/38k/+Ir3uijnYHgn/AAo7xH/0ENL/AO/kn/xFJ/wo7xH/ANBHS/8Av5J/8RXvlFHMwPA/+FHeI/8AoI6X/wB/JP8A4ij/AIUd4j/6COl/9/JP/iK98oo5mB4F/wAKN8R/9BHS/wDv5J/8RR/wo3xH/wBBHS/+/kn/AMRXvtFSB4F/wo3xH/0EdL/7+Sf/ABFH/CjfEf8A0EdL/wC/kn/xFe+0UAeBf8KN8R/9BHS/+/kn/wARR/wo3xH/ANBHS/8Av5J/8RXvtFAHgX/CjfEf/QR0v/v5J/8AEUf8KN8R/wDQR0v/AL+Sf/EV77RQB4F/wo3xH/0EdL/7+Sf/ABFH/CjfEf8A0EdL/wC/kn/xFe+0UAeBf8KN8R/9BHS/+/kn/wARR/wo3xH/ANBHS/8Av5J/8RXvtFAHgX/CjfEf/QR0v/v5J/8AEUf8KN8R/wDQR0v/AL+Sf/EV77RQB4F/wo3xH/0EdL/7+Sf/ABFH/CjfEf8A0EdL/wC/kn/xFe+0UAeBf8KN8R/9BHS/+/kn/wARR/wo3xH/ANBHS/8Av5J/8RXvtFAHgX/CjfEf/QR0v/v5J/8AEUf8KN8R/wDQR0v/AL+Sf/EV77RQB4F/wo3xH/0EdL/7+Sf/ABFH/CjfEf8A0EdL/wC/kn/xFe+0UAeBf8KN8R/9BHS/+/kn/wARR/wo3xH/ANBHS/8Av5J/8RXvtFAHgX/CjfEf/QR0v/v5J/8AEUf8KN8R/wDQR0v/AL+Sf/EV77RQB4F/wo3xH/0EdL/7+Sf/ABFH/CjfEf8A0EdL/wC/kn/xFe+0UAeBf8KN8R/9BHS/+/kn/wARR/wo3xH/ANBHS/8Av5J/8RXvaOksayRurowyrKcgigOhkaMOpdQCy55APT+R/KgDwT/hRviP/oI6X/38k/8AiKX/AIUd4j/6CGl/9/JP/iK98ooA83+Dsfm+Br2Pe6b72Rd6HDLmNOR71zXibRHfU7hnnWW5njWRSEIyxJ5bnnp7d66j4Mf8ibc/9f7/APoCVRn0XxVfanJfpon2VLdVUQz3ETPcAFvubWIHX+Iiql8Qne2hgX9qILc6hONOmijCszx2jMyEkdRv9a7z4ZWxi0TUrkbmjvNQa4jkKbBIvlRrkL2GVI/A1iW3hHU7XURHZ6K0EV1cx3M9xNcoyxMpDN8oYk5wQMA8kdq9RpOc5JczbIppJbWOevPLXV2hDEWUsifa8D5RJ/COvG75c8enrU1xd6hNd3aWkdx/o5CIIxFtZtoPzbjnHI6Y/wANIWFqLWS28rMUpJcEkliepJ65psmmWsr72SQMVCsVldd4HTdg/N+OaRoUZLy6ifULh5GEdogYQKFwSUBwTjOM+lS5u7aa08y8aYXDGN1KKAp2lsrgdsd89avi3iVpWCDM2PMzyG4x0+lQw6bawNmNHGFKrmVjsB7Lk/L+GKAKem3lzdXbwySjFqCrkAfvjkgN7Djt3yO1WD/yH0/69W/9CFTx2NtC0LRx7TChRME8KeoPr070lxYwXMqyyeaJFXaGjmdDj0+UigDLmmNjfX/2UKokMIPHyrK7EFiPXBUn8Klubq40t5N873S/ZpJQJFUFWXH90Dg5/StAWNqtq1sIEML/AH1Izu9z6n3PNJDYW8BcqjMXXaxlkaQkemWJ49qAKc/2y0shO168rs0YIKIFGXUHbgdME9c0Xccl/dXdj5oVFiidMrkBtzHn1B2jirK6VZpC8PlsY3XYUeVmAHoMn5fwxSDSrMCQBHzJt3v5r7jtOQd2c5HrmgDPv7qWWyubeeFIbxPKOVO5GBcYIPBxnPBqVrqW0mvLee7kYLHG8cnlKXBYlcAAYPIGOO/NXV021VJE8tm8wguzyMzHByPmJzgelOmsLa4aRpY8tIqqx3EHAORjHQgnqKAMk319HDexl5VkiMRjadY9w3Ngg7OCOPrzUs896Lw2UT3cnlRB2liWHcxYnGd2BgY7D8fW8ul2aLIBET5m3eWkZi205GSTmpLixt7mRZJFcSKCoeORkbHplSDj2oAYGnbSS1ygScwneo7HFUbpEbwrGzAb0t0aI91kwNuPfP8AOtYRIIPJC/uwu3Ge3Sq0Ol2kLIVSRvL+4JZXkCY6EBiQD7igOxUM1201+5uGRbZAVjVV5JTPJIz1pkmo3FvGSz7mmtkeAEAfvOhH5sprV+zQkzHZ/r+JOT83GP5U1rO3c25aMH7Ocxcn5eMUAZMl1qUk1xFbi4drbCKUEW132gkvuIODn+HH+GhqMjrpcjfcZlCkg/dyQD+WafNp1tPMZXRw7AKxSRk3gdmAIz+NTzQpPA8MgyjqVI9qOgdTK1C5msJ4YIHURzqIowQMQkEDd9MHv3AHeojJeRXepXKNC32YKv71CWdQgYgEEBc5PODyenFaK6fE8Ti5xNJJGI5HORuUe2ePw780sum2k7h5I2JwFOJGAcDoGAPzfjmgDF1O8F1tkkiuUiikiMSmB8MxZctkDHAyBz6+1a4YDV0KZAmtyzAgj7pGCQeh+Y1amhjnj8uVdy5DYzjkHI/UUyO323Mk7vudgFXjAVR2/Pqfp6UAVrqC4hvft9siTN5XlvEx2kgEn5T689D19RVN9RmvJkjsEuVhECygwLFu+bOAd5xgY7f/AK9KfT7e5kMknmhiu07JnQEc9QpGepok061l8s+WUMa7EMTtGQvplSOPagDPiS6k1azkuJZIpvsrF41CFcgrkdDwfr+NSW97O9tpDtJlrg/vOB83yMfw5A6VeNlbl4H2MGgG2Mq5GBxwcHkcDg1HHpVnFMkqRENGxZMuxCE5ztGcAHPQcflQBnRXN6NPt757veWlCNDsUKwL7fTO7nPXHHSt2s2w0eG2ihMq7po2LcSMUDc8hemcHritKjoAUUUUAFFFFABRRRQAUUUUAFFFFABRRRQAUUUUAFFFFABRRRQAUUUUAFFFFABRRRQAUUUUAFFFFABRRRQAUUUUAFFFFABRRRQAUUUUAFFFFAGNeSy6fcstgvmGQF5YQpIhz/y0AH4/L/F2750LGGGK2DQv5ok+dpicmQnuTT7a2S1jKoWZmO53Y5Zz6miC2S3klaMsFkO4pn5Qe5Hpnv8A/ryATUUUUAed/Bn/AJE25/6/3/8AQI69Erzv4M/8ibc/9f7/APoCV6JVT+JgFFFFSAUUUUAFFFFABRRRQAUUUUAFFFFABRRRQAUUUUAFFFFABRRRQAUUUUAFFFFABSbhu298ZpaYP9ef92gB9FFFABRRRQAUUUUAFFFFABRRRQAUUUUAFFFFABRRRQAUUUUAFFFFABRRRQAUUUUAFFFFABRRRQAUUUUAFFFFABRRRQAUUUUAFFFFABRRRQAUUUUAFFFFABRRRQAUUUUAFRtMqsQQeKkqrJ/rGoA4X4M/8idc/wDX+/8A6AleiV538Gv+ROuf+v8Af/0BK9Eqp/EwCiiipAKKKKACiiigAooooAKKKKACiiigAooooAKKKKACiiigAooooAKKKKACiiigApg/15/3afTB/rz/ALtAD6KKKACiiigAooooAKKKKACiiigAooooAKKKKACiiigAooooAKKKKACiiigAooooAKKKKACiiigAooooAKKKKACiiigAooooAKKKKACiiigAooooAKKKKACiiigAooooAKqyf6xqtVVk/wBY1AHC/Br/AJE65/6/3/8AQEr0SvO/gz/yJtz/ANf7/wDoCV6JVT+JgFFFFSAUVk674gtfD8Ec92r+U7hCyjIXPrVq41S1ttLOoySgW4Tfu9qALlFZ+jatFrenJewI6xP93eMEitCgAooooAKKKKACiisHU9auEuZLWwjRniGZJZDhEPpQBvUVgabrVybmK21BYg0ufLliOVYjqPrW/QAUUUUAFFFFABRRRQAUUUUAFFFFABTB/rz/ALtPpg/15/3aAH0UUUAFFcr8QfFd14M8MPrFrYJe+XIFeN5CmAe+QDWNqHxQjsfhhbeLltI3mnVNtt5mBvPVd2O3PbtSurN9v1HZ3S7nodFeeaB8UYtY+HN/4pltEiks1ffbrJkbgMgZx34rW+Hvi+58aeGjrF1Yx2KmVkRVkLZA75IFVZ3a7fqTdWT7nW0VUj1XTppvJiv7V5c42LMpb8s1558RvHGteGvFmgadpzwrb3r7Zg8YYkZHQ9qX2lHvoN6JvsenUVHNcQ20fmTzRxIP4pGCj8zUdtf2d5n7LdwT46+VIGx+VAFiiqcuradBL5U2oWscg/geZQfyJqw08KQGZ5Y1iAyZCwC49c0eYElFUjq+mKiudRtAr/dYzrhvpzUk2oWVuUE95bxF/uh5VXd9MnmgCzRTWkRI/MZ1VAM7ieMfWq8Gp6fdS+Xb31tLJ/djlVj+QNAFqiivOdR+KKWHxMt/ChtrU20iKXvGuMbCSeCMY7etC1aQPRXPRqKgW8tXtvtK3MLQf89RINv59KZb6nYXcnl219bTP/djlVj+QNAFqiivO/E3xOXw/wCPdN8OC1tpYbrb5tw1xt8rJxyMY/M0LVqPcHom+x6JRXmvxU8dah4Y0bTb3QLm1k+0XHlu+BIpHHT867ix1e0nt7ZJb22F1JGpMfmKGyR6ZzQtb+Wn6g9GvM0qKjmnhtozJPKkSDqzsFA/E1HbX9neZ+y3cE+OvlSBsflQBYopG3bTtALY4zXmmjfFWZ/HFz4Y8R6XFpUyAmGXziyyfmBjP+NC1dgeiuemUV5xonxNuvE3jqfRdE0qO40u2JE2oNKQBj0GOeeld9c6hZWZAury3gJ6CWVVz+Zo6J9w6tdizRUQurdrf7QJ4jDjPmBxtx9elRJqdhIIzHfWz+YcJtlU7j6DnmgC1RVa41Gxs2C3N5bwMegllVSfzNPS7tpLc3CXETQgZMiuCuPr0oAmoqtFqFlPA88V5byQp9+RJVKr9Tnin293bXkZe2uIp0BwWicMP0oAmooooAKKKKACiiigAooooAKKKKACiiigAqrJ/rGq1VWT/WNQBwvwZ/5E25/6/wB//QEr0SvO/gz/AMibc/8AX+//AKBHXolVP4mAUUUVIFDWdLg1nSp7G4UMkqEc9j615DYTajqupR+BLiX91aylpJQ3LR9h/OvTvF3iBNA0WSUc3En7uFB1ZjwK4C88JXujaJbeJoCzaxG/nz/7Snnb+VAHoOsara+FdGjEcW4jEUMS/wAR7CsS78QeJdJs11S/sYfsXBkRT8yKa5/xtex+JfDmiaxBI620c6tPs6rwa1f+Ed8P6hYKZNenkgmUfK0wwc9qANDxH4yn05NKbTrYXBvzhRU9z4i1DQtCe81uCMXLvsghiOdxJ4FYfiazhsNW8L2sBJijlIUn04q/8SFeKDTL0oXgt7pWlAHQZ60AF1r/AIp03Thqt1p8LWoG54kPzKvrV7V/FUtv4etdcsIBPaOQZcdVU96k8Qa7pq+EbiUTxyCWDaiA5LEjpWDp92vh74a2trexb7m4j8uO3PUk0AbR8XrqF/p9po6rcNOoklYdI19/eq+owmxl1GC4LpFfSCVZwMhT3Fcr4Mjm8EeI/sGrIqx6iA8Mv90n+GvW2RJVwyqyn1GaAOO02H7bJYW1sTJFaStJJOR97gj8+a7OmpGkYwiBR6AU6gAooooAKKKKACiiigAooooAKKKKACmD/Xn/AHafTB/rz/u0APooooAw/GGkLrvhHU9OPWaBlU4zg4r5f0O/n8S2Xh3wK4fEd+0kgI7DPH5Zr67IDAg9CMVxWk/Cvw1o3ip/EVql0b5nZwHkBRS3XAx7+tKKSnd7f5bDk3yWW/8AnofPWuXsvhCHxT4KRHC3F2jRDnpwf5Yr07xz9v8ABXwO0vT7B2idzHDNKp2nBBJ57ZwK7fXPhZ4b8QeJY9fvUuheIVYiOQBGK9MjHNdRqekWGsaXJp1/bpPayLtaNhRq6dnvpf5f5jTSqXW2v3s+ZofAXim80Oz1bSdE02xYKs39pxaod7jGctukIHvxXT/Eo3DeJPApu3V7jA8xlYMCeOcjrXbr8EPCazb1k1QR5z5H2r939MY6Vvaz8PND1y80u6uhcq+mgC3EUgA49eOelUn70X2dzNr3WurVjyr4hyzeIPjVpvhvU7yWDRmCgxiQor5Unn1yQB+NdnqHhLQ/h/puq6n4YL2l+tjI6WomLh8A/NtYk8f0rqPFHgPQPF4jbVLUmeMYSeJtsij2NVPDPw20HwrdS3Nm15cSyp5bG7m8zC+g4qEvc5dnrr3uaN+/zdNNPQ8f+H/g3QPF/gfWNc16aS41SNn/AHz3DBocAkHr39/SpfBOr6jqHwW8UW15PJPDahkgeQljjGcZr0W8+CXhC7u5J0F/arIctDbXGyM/hiulj8FaHB4Vl8OW1sbfT5UKOIjhjnqc+tOesZJdVa36ijpJN62d7ngNv4R0if4Dvr8kUrajC7GOQzPhOnRc4H5Va1Xw3Y3PwMt/E1w1zNq8aoUnkuHbb8wGACcDr6V7TF8PNEi8Fv4UU3X9muSSTIPM598f0p0vw+0WbwUvhNjdf2aoABEg8zgg9ce3pTnrzW8rfLcUNLX8/wDgHj3jzxFq8Xwh8JxJcyAXqkTybypcKeAT1xWfF4B8W2smnavpujabo8cbqz3VvqhPmgkddzkflXvEngfQp/CkHhu5tjcafAu2MSnLDnOc+vNc7a/BXwra3aTiXU5AjBlikusx8dOMU7++5LvcSXuRi+iseg25draIyY3lAWx0zjmvnPxN4W0W5/aBttKuLQGyvFSSaPzGG9iSDznI6DpX0eqhFCqMADAFch4q+Gnh3xhexXuoR3EV3Gu0T20uxyOwJwaT+NSsP7DieWfF+3Tw8/hvwrpbS2GhyyZkVJGwcsAcsTkjBPFUviV4c0r4d/8ACP6p4Tlktb2VhuCTM3mgAEMQSev5V7HN8N/Dt14Yg0C7hmubWAkxSTSbpVPqGx1rN0j4OeFNI1GK+CXl3LCQY1vJ/MVCOhAwKcdHq+t79/IHt8rWO3sJZJtPt5ZRiR4wWGO+K+fPiV4c0iT416NbS2w8jUShuVLsN5LY65449K+iwABgdBXKeLfh5oHjSWGbVI51uIRhJreTY4HpnBpP41K2zEl7jjfoeY/Gnw9pnhzwZo2maTb/AGe0F4WCB2bk7c8kk9qx/ib4V03wrYeGdZ0n7RDfzTxrJM07uzfLnOWJx07V6zc/Cnw9eeHrTRJ5dQe1tZjNGzTgvuOOpI6cCtDxL4C0bxXY2NnqRuRFZOHi8qQKcgY54OaSVm35p/Kw3qkvJr53PH/izq2rX/iLw1ogCy209pFIYJZzFHO7cHcwI449af4b8FeLvD3jjS9RTTbDRLB32SwQajvWUYPZnJY17Fr/AIG0LxNp1tZ6nbGRbZQsMqtiRABjg1j6J8JPDehapDqEEmozzwtujFzc71U/TFVB8sr+bFNXjbyO7r55+OE1l4g8VWGi6JaNca9CD5skOcqvZTj8fzr6Edd6Mu4rkYyvUfSuU8PfDnQvDmuXWs232qe/ufvy3Ugcj1xwMf8A1qhx5mr7FJ2TscP8A9T01fDl5pMdqLfWLZ2a4RuGkGeDg+nSvObWDXPHfjfWw+k2mtTRTMFgvL1oREoJA2gOvpXvg+G2hR+MD4nt2u7bUGbcwhlCxsT1yuO/1qvr3wo8L+INRfUJobm1upOZJLOXyy59+DVSfM1J9hJcsXFdzzzw5ofiTw54I8XadrbQpD5AaK3S7WYxc9MZJAq18FfCGjah4PtNburaSa/t53eFjO+1CGOMKDj9K9B0r4b6Do+jX+mW32tor5Ak8ks26Qge+K1PCvhXTvB+jLpemGY26sWHnPubJOeuBR9pvyS+aYmtEvN/keE+BdHsfiN458QN4tlkuZID+5geVlC8kEgAjGMD861/hKz2/jzxL4Wjme70KMSKiSNvUAPtGPwrv9d+EfhbXtTfUZY7q0uZOZGs5vL3n34Namg+AtD8NaTc2Glxyw/aVKy3G/MrZ77sdfwojovla3cqereu7T9D5q8WXH/CLeJtb8O6Fq7Lot1KouQg3LHnqOP6fSvprwPo2k6H4TsrbRWWW0ZA4mU580n+Imsix+E3hWx0fUNNFvPMl+SZpp5A0v4Njj1re8L+F7LwlpI03T57qS2U5RbiQOU9hwOKcdIcr301/T5Ey1lzL+vP5m3RRRSGFFFFABRRRQAUUUUAFFFFABRRRQAVVk/1jVaqrJ/rGoA4X4M/8ibc/wDX+/8A6AleiV518GP+RNuf+v8Af/0BK9Fqp/EwCiiipAoX2jWGpTwTXdusskDboy38Jq5JEksTRuoZGGCCOMU+kyPWgDNtPD+l2VlLZwWka28py8eODWbF4C8PQ3AlSxXIO4LngH6V0tFAFG50ixu5beWe3V3tzmIn+GrNxbw3cDwTxrJG4wysMg1LRQBz0HgnQbe6E6WSllOVUnIH4Vp3Oj2F3dQXM9urywf6skfdq9RQBQ1LRdP1cQi+t1l8lt8ef4TV5VCIFUYAGBS0mR6igBaKTI9aWgAooooAKKKKACiikZlRSzEBR1JoAWiqlvqthdytFb3cMsi9VVskVboAKKKKACmD/Xn/AHafTB/rz/u0APooooAx/FHiK38K+H7nWLqGWaG3GWSLG4/TNee2/wAeNOngW6/4RjXlsz1ufIBjUeuQa3/jD/yTHVv9yqPwijt5fhFZpdqjQFZPMDjjHekr2k+1hvRxXe52fh7xLpXinS01DSbpZ4W4OOCp9CDyDWtXzd8NNWuNBuvHl9py77G0jkliX+DcC2P0Aqfwh4Zv/iB4X1PxPqfibU471Hfylhm2ou0Z+Zcf4U21utrJ/eK1tH3sfRVFfPnhr4m6/D8I9aupp/PvrCVYIbhxyAxAyfUjPH0rR8GfD678WeF7bxJqHinVk1K6JkQxzgRqM8ZXH1p21fZW/ENlr5/ge5UV4R4rur6w+NPhezk1CZkEarLhyqyHZ1Izjk1d8W3t1H+0B4dt47qZYGSPdEshCn5z1HSlH3mrdW19wpPlTb6JP7zsvFHxS0Xw1qf9lrBd6lqQGWtbKMu6j+VN8L/FDTvEusrpD6ZqOmXzqWSK9h2FgBn+VcJ4j8B+J4/Ht54s8FahbXEryMJY2Ybo27rz+FWPCXj/AFib4g2uheMNBt4tUAIhuY0KuvynrknII/nRT96ye7/rQdTS7WyOr8GfES78UeMdZ0Sawhgj08gJIjkl+vXP0r0Kvm3wb4dPiX4i+LLM6ne2MWcubRwrP1wCSD+lb/wn1e907VPFui3+qTTWOnLIVlnbcybWxnNTCV6cW9+W45K05W72Pc6K+UNTuPt1jqGqaJL4pv3gd2e+S4228ZHPK7egGO9dnqXiDVdS/Z2j1C4vJTeCcRmZWKsQB6im3aLl2t+IWXMo+v4HvlFeSeFtKl0fwTD4zl1fVL69h0xnS3mlBiHyHHAGT+Jryqxn8TeLLO51YWHii/vGkYRXFjcBYEPYFQpzjPrTlpJx7CjrFS7n1hXM+N/Gtn4G0ZdSvbWe4jaQIEhxnJ+pFUPhdc+IrjwfEvieCeK/icpmdNrsueMiuY/aF/5EOH/r5X+YpVbx28vxHT97fzJofjppm2Oa88O65ZWb9Lqa3/d4+o616Vpeq2OtadDf6dcJcW0q7kdD/nB9q5GzhsZvg7brqKxtbjTcnzBwDt4/WvIvA1zfQ/BLxSySyxwxzfuHViCOmcH86dRqDmv5dfxsTC81CX8x9LNkKSBk44Fc34e1PxRe6rfQ63ocFhZRk/Zpo5w5l54yAeOOa4P4VeGpNS8MaV4ivNc1WaeEOUt2mHlfiMZP4msz4Y/a9b1vxvp815cMHMkcZaVjsJbgjnih3UreTYJ3jfzR7pRXzh4e8cX3hbwf4u0LUrqZtQsnZbZpmJb5uBjPPbP41fuNS1zwL8Eba6FxcHUtVnG6WRizRKwJwM9DxSbsm1tp+JSTvZ76/gfQFFfK8Vp40igs9U0LSPFq3x2yNPPN5sMgPPyrtGAfrX05pU1xPpNrLdxmO4aJTIhGCGxzVW0uTfU534g+OIfBGiLciIXF7O4jtrcn77H6dq2fDt3qd/oltd6tbQW11MocxQsSFB6Zz3ryj4hqNR+NvhWwumBtkBcIemQM/wAxXqHizw/H4j8OXOnG4ktWZcxTROVMbDoeKlO1Nz83+BTXvqPl+ZuVl6/4h0zwzpb6jqt0sFunGTyWPoAOTXzNo2v+IPE2o6Z4EudbENpBckNdpKQ8gHQbs8966344Wj2134U0SGVhZqVQNMSwLZ25b1oleyt1dkJbtPotTudI+LkGs6tb2dr4Y13ybiTYl21viLH97PpXoF7eW+nWM15dSLHBChd3Y8ACvB9b1nxv8MtV0WS712HVNMvDtW2WARqoG3gAc9/WrHxO8cWl94st/Dmoy3VpocO2a7aCMs8+RkJx0HrTeqXL3aBb3fa523g74t6R408QS6RYWV3G0aswml27WA9MHNHi7x9qXg7xPp8F/psDaHePs+2Izboz6EdK8f8Ah34m0PTfi/c3UCzR2F1+4tVWI5GQAMjtXr3xptYLr4ZX8kmA0BWWMns2cf1NEnyxjP7/ALwiuacofd93+Z6DHIksSSRsGR1DKw6EHpWL4o8WaT4Q0z7dqs/lox2xooJZ29ABVT4d3Mt34A0aWZtz/ZlXJ9BwP5Vzfxb8GSeM7bT7ex1CGDU7cvJBBKwAlHy5/Lj86KqcZcq7hSakk32K6fG/Tg6Nd+HNcs7V2AF1Pb4j56HNen286XNtFPEcxyIHU+oIyK+etS8WfEHwTYwWvi7R7LUdKJEbM6ZyPQMMAH8KsfEnxrqN9qHh/RNIhvo7G7tUla3s22yybiQEVsHpj0ouraa62Ek/tdrn0DXIWPxCsL/x9c+EUs7lbu3Xc0zbdh+XdxzmvJvB9v400rxnZpa6R4jt9FuDsuV1J/N6g87toxWbYeCbXU/jhqmhyalqUUQ3SefFPtlyV3Y3Y6c4+lCV5JeT/AG7RfqvxPpqivBvHQn0H4j+D9Mt9Qu/s0aqjF5jlxnq2ODVv4l313B8YvC0MN1NHE5XeiSEK3zDqB1oh7zjbq2vuCT5U2+iT+89uorwTxhFear8d7TSF1W+s7eaFQ32eXaRyegOR+lV9Ne/8BfG218PWer3l7p90AJEupN7cgnr6jFFP37ed/wHL3b+R9B0UUUAFVZP9Y1Wqqyf6xqAOE+DH/Im3P8A1/v/AOgR16LXnXwY/wCRMuf+v9//AECOvRaqfxMAoooqQOG+KWo3mm+GFksp3hkaZF3KecFgKbF4P1RtPiuLXxFeLcNGrjcxIyRn1qD4v/8AIqxf9fMf/oQrudO/5Blp/wBcU/kKAOW8G+I727vLvRNYA/tGz6sOjr61013q1hYMFuruKJj0DNzXBJKp+LV5Jb8+Taky49e2af4HsLbxJJqWtalH58rXLxIsnIRVOOBQB6BbXdveR+ZbTJKnqpzUN5qthYEC6u4oiegZua4bT1/4R34hXOn2hYWlxbmURZ4Uj0pvgmytvE9xqWs6lH58n2l4kSTkIASOB+FAHdpqthJam5W7iMAOC+7gVZMsaxeaXAjAzu7YrgfiTp9rpfw/vVsoVgDSoSE45roLwn/hBJDnn7H1/CgCj478RTaV4ZF1p0yhpnEYmHIQE4zVGy8Fz3NtDfR+IbxrhwGLhyVP61a8NaVa678Preyvo/MikQg569etc7e6f4h+HStfafdtfaOhzJBKclF9jQBteMppbPWPDafaGC+fh2LY3fKetdTHr+kyXAtk1CBpjxsD81wPi+4tvEx8KzqWEF1KG4ODgqTipvH3hjS9K8JNfWFuILq3dWSVDhvxNAHo8s0cERklkVEAyWY4AqhF4g0icOYtRt2Ef3sP0rh/FE8+s6r4b0JpWS3ugZrjacFwo6frSfEXwppWn+Cbu5sbcW00KjDRkgt9fWgD0Sa9tbeJZZp0SNzhWY4BplrqVnetILa5jlMRw+w5215344j8/wAG+H4mZgJLmJWIODjBrQ8ZpB4S8FTnSIBBLcOkReP7xyQCc+uKAOtOvaUtx5Bv4BJnGN3eqOt/6bqunWDyFbaUtI+DxJjov9fwrhvKs5PDv2FfCl6ZHj/1+fmLEfezXUeG9MvNS8G6fFq4kh1C3+7IT8ykDGaAM6DZe2eov5K2jWiu8U23aQyuwB9xgCu4sJnuLCCVxhmQE1ir4buJisd9e+bbj70aoF3855wK6JVCKFUYAGAKAFooooAKYP8AXn/dp9MH+vP+7QA+iiigDE8W+HE8V+G7rRpLlrdbhcGVV3Ffwrz+0+Ct9a6aulr461X+zOjWixhUI9PvV6F4l8UaX4S0v+0dXkkjtd4TckTPgnpwKhufGeh2nhSPxLNdMulyRrIsmw7iGxj5eueaWiu/vHrohnh7wTonhrw/Jo1lag20wPn+ZyZSRglvWuKPwTFo11Do3ivUtN0+5OZbSNdyt9TuFdxpvjPQ9V8My+IbW6Y6bErM8jIVIC9eDzVCP4g6fqPhW417QbK+1aKGTy/JhhZXc98AjmnLdt/0ugo7WW36hpHw48P6R4Sm8OJbmW0uAfPZz8zt659fT0rmoPg5c2EbWem+M9Ws9LZsmyQZXHcZ3V6DoWqS6zo8F/NYXFhJKCTb3Aw6c960qcr8zb3EmrKx594s+FVl4lfTLiDU7jTrzT0CR3ES7mIHTuOfeq9t8JEh8W6b4iuPEV/eXVnt3C5XeZCDnqTwPavSaKE7O/zBpNW+R5xqnwpafXrvV9G8T6lo9xdvvmEHzBj+Yq54Y+GFhoWttrl9qFzq+rEYF1ddRxjpk84ru6KUfd2G9dziPC3w5g8MeJ9W1uPUpLh9R+9E0QUJ175561HoXwxs9G1fX76S/kuk1lXWWFowoQMcnBzzVjw98RLTxD4v1Lw9FYTwzWH3pXcFW+grs6SS5Vba1l6A37zvve/zPJbf4ICzsr3TrbxZqUOmXO7NoiYQEjGT83zVsH4V25+HA8Hf2rL5Ql8z7T5I3fTbn+tehUU3qrP+rBs7mRo/h+30vwxBoUjfareODyGLrjeuMHI9xXCp8HH024mPh3xbqmjW0zbmggGRn/voV6jRQ9Zcz3BaR5VsYnhfw6vhrSfsQvZ7xy5keec/MzE5NZ/j3wTF470NNMmvns1WQSeYkYc8e2RXV0USXNuC02PKB8GLqezi0/UvG2q3mmRgAWjLtTA6D73FddeeBdNk8DyeFbA/YrN49gZF3Ec5JPTJNdTRRL3k4vqC0aa6GB4R8MR+E/DEGiR3TXKQggSsm0nPtmsvwd8PofCGs6tqMWoSXLai5dkaIKEyc9cnNdnRTv73N1FZW5eh5f4p+CmleJ/Fh1yTUJbfzCpmt0iBEhHvnjjFdp4g8KaX4l8PnRtQh3W2BsxwUI6Ee9blFTZcvL0Ku+bm6nlsPwh1CC3FjH461hdMA2izAwu30zur0y0tls7OG2QlliQKCepxU1FO+libI8n+Mfhy/d9L8WaRE0t5pUgLxoMsyZ7etdROsnxD8CrHaahc6U10gWdvIO9f7y4OK7CikkuVxe25Tb5lJbnlU/wK0NtBsLK1vJLa/tJPMOoLEC8h75GfXHeul8SfD6y8W+HLXTNZuXnubZR5d6qbX3YxnGf612FFN6qzEtHc8wsPg1B/a1pe674hvtaWzx5ENwuFTHbqeK9MMUZ6xqfqKfRTu7WFZXucJofwzttE8d33ihdReV7rP+jmEBUyMcHP9K5z4tXt94jvbHwVpNrO5uJg11P5bBEUds4x/wDqr16ipsvdT2RV7NtbspaPpsWj6NZ6dDjZbQrGCO+BjNc/408B2vjE2cr31zZXdmSYZ4DyucZ4yPQV1tFOXvO7FH3VZHlx+DjajNb/APCR+LNT1q2gcOtvOMLn8zW54r+GWjeJ4rIhnsbqyUJb3EA+ZFHQe+K7Wih6qwLQ8+0j4bahZ6ta3uqeMtV1VLV98cE4woOMf3j61F4g+E8eqeKn8RaVr97o2oSDEj267ieMccjHFejUUeYHn/in4XQ+KbDS1uNZuo9S08YW/Cbnf3Iz149aoN8HhN4g0vWbzxPqF5dWJBY3C7/MIPuflFen0U07O673+Ymk1Z+h4L4v0LUNW+O9qttLfWSPAoF7bof3Zye/T9a7nwt8KrPQfEEmvajqtzrGqH7txcrgr79Tz716DRSguVWXn+I5e822FFFFABVWT/WNVqqsn+sagDhPgx/yJlz/ANf7/wDoEdei1518F/8AkTLn/r/f/wBAjr0Wqn8TAKKKKkDj/iNoGoeIfDotdNVGnWVHAdsDgg1QSX4gNaR2iWWn24VAnm7yxAAx0wK7+igDlvCnhI6Ilzc3s/2nULv/AF0uMfgKyrfStf8ACmoXh0m2ivbG5kMgjZ9pRj+BrvqKAOP8PeHtQbWbnXNbKfapl2JEnIjX61Rh0jXvCmqXcmkW8V7YXMhk8pm2lCefQ131FAHIanpeq+KvCd3ZalBFazSHMaq27GOmTxWOYfHF5oD6Q1raQEReWZyxO4fTFej0UAchYWHiDRfBlra2MVu+oRD5lcnaeaytSj8ZeJrJtKuLG1sraYbZ5Q5YkewwK9EooA4jUPCNxGfDkFgqmDTnHmFjg4CkVqeNtIu9b8K3FhZhTO5GAxwOK6OigDifEfhS+vbXSr7TnSPVdN5Td0YYwRWbrel+L/F2hXFhdw29kmz7qMWMjDpz2Ga9IooA4TWPD2r6p4Z0S2MMS3VrcRvKu/gBQehxXQ+J9ATxH4euNNd9jOAUcfwsDkH8xW1RQBwFjceONPtUsG02zuWiGxLgyEZA6EjFdxZm4NnCboILgoPMCdN3fFT0UAFFFFABRRRQAUwf68/7tPpg/wBef92gB9FFFAHKfEnRf7e8BapZqm+URF4h/tDpXz4muy+IPhv4d8H27n7VLfbHAP8AAMgf4/hX1XLGJYnjYZVgQQa8b8L/AARudB+IK69Le2j2MMryQwIG3DIIAORjjNKMU52ls7fgNytG63V/xR5xDrcnhXwF4t8JTyn7St0EQeqthT+nNekSx3/gj9n6GXT5ns7/AGLK0kZ5DN1o8ZfBO58S+O21yC9tIrOZ0aeGQNuOAAcYGOgrvPG/hSfxN4Jm0GymhgkcKFeTO0Y+lDbdNv7Tt+AJJVElsr/ic1Yxa94m+GWkagni2fSJ0jMtzd+WHLjB68iuL8B33jbxF45MVr4qvr7QrKXM1zLGEWUD+HHPX6112t/DbxHffDvS/C9hrNrbeQMXTHeFlHoMDOM0nhLwR8QfC8Vpp8WvaKulRPmWGK1w7jv823r71pde1bW3Qzs/Zpdepz3jzxTfW3inUIYPHF5ZLEcR2enWvnsP975hirnwy8ea5r/hfxHHqF200+nxM0Fyy7ZOnGR61fb4WeItK8a6hrnhrXLK1iv2Yyi4h3uoY5IXIIq54M+GWq+G7fxGl5qNrcyaqrBHQMME55bj37Vir+ya62/E1b/eLtdfcYHwym8Z+MtIa+n8XSwwW12dyGDe8gH8JbIwPwqOPxH4s+IfxH1LR9F1t9EsNOLKWjTeW2nbkjIzk13nwy8E3ngfQbnT725guHlnMgaHOAD25ArnJ/hb4g0fxpd694Q122slvSWnjuYy/wB45OBgg8881ppzLtb8bIhfA+9/wuzm/hFBcW3xb8RwXVz9pnRcPNt27z647V79XmXgP4b6x4X8Yalrmp6na3n2xcHy1IbPqRjH5V6bR9iK7IPtyfdhRRRSGFFFFABRRRQAUUUUAFFFFABRRRQAUUUUAFFFFABRRRQAUUUUAFFFFABRRRQAUUUUAFFFFABRRRQAUUUUAFFFFABVWT/WNVqqsn+sagDg/gv/AMiZc/8AX+//AKBHXo1ec/Bb/kTLn/r/AH/9Ajr0aqn8TAKKKKkDG8SeJLLwvphv74MYgwX5RzzXJJ8aPDTMNy3Kr/e2UfGf/kTP+2yf+hCuh8O6VYXng/T457WJ1eAZyo5oA0tF8QaZ4gtftGm3KzJ3A6j6itOvEtChbwj8X5dKtGK2NwCfLHSte5+IniGfxbqGgaVp0U80LbY2J4UY6mgDvde8T6b4cWA6hIy+e+xNq55rWjkWWJJEOVcBh9DXm/jHxDf6TYaKupWVtPdTy4kDLkKfarV342v9L8aafpFzBGLG7RSkgHQkZxQB6DRXEeIfGF5Z+L9O0PTY45GnAaVm/hXNZuo+N9e1XXbjSfCtrBI1txLcTfdzQB6TRXBeDPG9/qesXOh65bJBqMHdOjiu9oAKKKKACiiigAooooAKKKKACiiigAooooAKYP8AXn/dp9Rj/Xn/AHaAJKKKKACisXXfEP8AYs1pBHpl7qE11vKR2gTIC4yTuZfUVV0vxdBqmppbRwmGP7M8spmOHhdWVWRh0yM8nPanZgdJRVVNTsJYHnjvrZ4U+/IsqlV+pzxQupWDWzXK3tsYFODKJV2g/XOKQFqiqjapp6QJO9/arC5wshmUK30OeanM8SxeaZUEeM7ywxj60ASUVEbmAFwZowUxuG4fLnpn0qL+0rEztAl5bvOvWJZV3/lmgC1RWHH4p086lZ6fKxguLqFpkWR04AIGDg9Tntnoa2HuIYyweWNSq7mDMBgep9qAJKKx9Y16LS2sgDE4uJ0iYmQDYrZ+b9KTU/EVtZ6ebq12Xi4bDRSqVBVSeTn2xxmgDZorOtdYtJbWzee4ghnuYlkWFpQG+YdADyaXWdYtdD05r68bEKsFOCByTjuRQ9AWpoUVg6f4psrzUL63kuLWJIJUjiczj97uUHj88cVqvqFlFcLbyXcCTP8AdjaQBj9B1oAs0Vl63rkGiW8TyQzXE08nlwW8ABeVsE4GSB0BPJHSm6fr0N3YyXN3bzaZ5b+W8d8VQqcA9QSO/rQtQ2Naism/8R6ZpxsfOuYyl7L5cUiyLt6E5znpxWgLu2aISi4iMZOA4cYJ6Yz9aAJqKqx6lYTT+RFe2zzf881lUt+Waim1e3g1T7BIriT7O1xvx8u1SAefXmgC/RXPW/i+xudMhvo4bgrNci2WMqAwYtjJ56d/oa0ItbsGghee5htnlUMIppkDfz/lQBo0VVXUrBrj7Ot7bGb/AJ5iVd35ZzSjUbErIwvLcrGMufNXCj354oAs0Vj6Tr0WrajqVvAYnhtGRVljkDB9wz29KvLqdg8/kpfWzS/3BKpb8s0AWqKrDUbExySC8t9keN7eauFz0yc8U3+1NPECzm+tvJbpJ5y7T+OaALdFVW1OwS3W4e+tlhY4WQyqFP0OcUp1GyCoxvLcCQAoTKPmz0xzzQBZoqsNQsmuTbLdwG4HWISDd+XWliv7O4maGG7gklT7yJICw+oFAFiisw6/YLrx0d5lW6EQlwzKAQTjHXOat299aXbOttdQTMn3hHIG2/XHSgCxRVa41Gys3VLq8t4Gb7ollCk/maeLq3MbSCeIon3m3jA78mgCaiqA1e1W3kmuJEtkSRowZpFAYj0Of/r1S0fxLaahpCX91NbWqvLJGm6YANtcrkE4znGaANyimGaJYvNMiCPGd5YYx9aa1zAhw08a/Lv5cD5fX6e9AEtFV4b+zuEDw3cEqFtgZJARu9OO9TCRGdkV1LL95QeR9aAHUUUUAFVZP9Y1Wqqyf6xqAOD+C3/Il3P/AF/v/wCgR16NXnHwV/5Eu5/6/wB//QI69HqpfEwCiiipA84+M5x4Mye0yf8AoQqbRfiD4a0vwnZCfUovMihAaNTls+mK7LVdG0/XLM2mpWqXEBIJR+lY0Pw78J28gki0W2Vh0ODQB5/4OguvGXxFn8UeS8dhHkRlh976U7wd/wAlt1z6N/KvYLe2gtIRFbxJHGOiqMCs6Dw/pVlqs2p29lHHezf6yUdWoA89+MR/0jQ/+vj/AAqx8TNLafw1p+rwAiewMcm4ddvFdJ4ufw5BbW934hSMxRyhYndGbDkE/wAIPoax7n4heD7q0a1lv0eBl2lDDJgj/vmqUJPVIh1IRdmzE+HCzeI9cvfE90pHyCGIN7DqK47SdMitvGGqafquv3mjyNIWR4pPLV+e5Nei6d448F6Tai2sLyOCEHIRIZMf+g1R1fxF8PtdYNqMsMzjoxgkz/6DT9nPsxe2p/zL7yx4Q8M6DZ+KGv7PxNLql6qfMGlV+PcivS/NFeW6P4k8AaCzNps0UDMMFlhkyf8Ax2tj/hZnhj/oKL/35k/+Jo9nPsw9tT/mX3ndeaKPNFcL/wALM8Mf9BRf+/Mn/wATR/wszwx/0FF/78yf/E0ezn2Ye2p/zL7zuvNFHmiuF/4WZ4Y/6Ci/9+ZP/iaP+FmeGP8AoKL/AN+ZP/iaPZz7MPbU/wCZfed15oo80Vwv/CzPDH/QUX/vzJ/8TR/wszwx/wBBRf8AvzJ/8TR7OfZh7an/ADL7zuvNFHmiuF/4WZ4Y/wCgov8A35k/+Jo/4WZ4Y/6Ci/8AfmT/AOJo9nPsw9tT/mX3ndeaKPNFcL/wszwx/wBBRf8AvzJ/8TR/wszwx/0FF/78yf8AxNHs59mHtqf8y+87rzRR5orhf+FmeGP+gov/AH5k/wDiaP8AhZnhj/oKL/35k/8AiaPZz7MPbU/5l953XmimeaPOP+7XEf8ACzPDH/QUX/vzJ/8AE03/AIWX4Z80t/aa4xj/AFMn/wATR7OfZh7an/MvvO880UeaK4X/AIWZ4Y/6Ci/9+ZP/AImj/hZnhj/oKL/35k/+Jo9nPsw9tT/mX3ml4m0++1PXdG+xX9zYiNbjfcQRo+3ITAO4EDODXM694Yu7Tz7bS/tblrJmluAMvI5mjZzyMbiAx29+mK0X+J/hpNu2/L5ODtifj3ORUVp8UdAlRzcXawMJGVRsdtyg8NwvGfSm4TdtHoCrU078y+8xbS1+yaVqEunjVpzMscVxFdaKsSohPzOkaxgSMB7HoKqwaaVsb4Sx6y1j9pglhI0tVLELJkNAsYBXpn5fSus/4WZ4Y/6Ci/8AfmT/AOJo/wCFmeGP+gov/fmT/wCJpezn2D2tP+ZfecncadeTrY3N/Y3VhYNHIqw6fpouFVi5IJhkRimR7DGcV39tpkVx4BGmJLdTI0BVWuozHKec8rgYPtisz/hZnhj/AKCi/wDfmT/4mq8nxR0Fb2GJLtWgZWLzbHGwjGBjbk55/Kh05tNWeo/bU7qXMtPMq2tpqt01vczWc8Z1Z83CFDmPawdN3pwuPxrLmt7+78SQXf2a9ivlvl82KHS1SJY92M+ds3NlQCfmPWum/wCFmeGf+gmP+/Mn/wATVU/FTQjcQKs5EL7vMdlYGPHTgA5z7UOlN9P6/pC9rTt8S+8r6bYLZal4Zu7/AEaSVVspIWf7KZGikLKV3cZXgNya2/Fun3F3q1mbaB5FvFFrcMoOFi3bmz6ZGRVb/hZnhj/oKL/35k/+Jpr/ABO8NKjMuo7yBkKsL5P5jFOUJvePf8QVamtpL7zNGhXV5Nam+tJpVivIbZgyHDRxlju/3fnxnpxVfXNDuIdbuU07TJEs/OLIkEJEYzbyAkADHUgfU1tj4m+GSoJ1IDPYwvx/47S/8LM8M/8AQTH/AH5k/wDiaOSfZ/1b/IPa0/5l95yM+hz/AG+ZdXl1qATJEbdrTTVudiiNVID+WzRkMDwCPXvXofjG0+3eDpoFtTeMmxhG0e5mwRnj1xmsiP4n+GnTc2oGM/3WifP6AiqN98V9JgnVbRluYyhJfLJg5HGCvoSfwodObSVg9tTvfmX3jY9Esr/TvEt5FobRtIqmzWW0KOpEQxsUjKnI7VkS6NKdYnXVp9bikldHhktdMW4AXaBxL5bMnIPG4Y/Gup/4WZ4Z/wCgmv8A35k/+JqL/haXhzP/AB9v9/b/AKpun976fr7UKnNNNJh7anb4kbfi42DWFqNQsL+7hWXIeyWQyQttOGxH83tx61xGpQa1qNla3F7NqsmlRXTiMmwWSfyyqhd8LIc4bdyVzjmuh/4WZ4Y/6Ci/9+ZP/iaP+FmeGP8AoKL/AN+ZP/iaSpT7B7an/MvvMk6TaQ6BpMws7/U7aDUDJIt3p+2VFKkYEQQYXOOgqEz3A0GHRE0nUFnTUxOT9lcRrGZ94O7GPunp2rc/4WZ4Y/6Ci/8AfmT/AOJpD8S/DBBB1NSD1/cyf/E0OnPsHtqf8y+/1/zMDQI7PULbRIdM0m5h1G3u/Nnvns2jUxhm3DzSMNnI4zXX+NI7z/QLuwgkmkEhhlWMEny3UqT+BIP4VlW3xC8JWdutvbX6RxJ91FhkwP8Ax2pv+FmeGP8AoKL/AN+ZP/iacoTfRgq1P+ZfeRxaXcweJhZi3na0RPtRl2nYX2KgUHpnKZ/GsKWKCaPQNK1LQbspFCrz3Caa0jFgflj3hSVHc8jpXQ/8LM8Mf9BRf+/Mn/xNH/CzPDH/AEFF/wC/Mn/xNJU5ro/+Gv8A5/gDrU/5l9/9f0zl7+DULzXkuVtL2G9jvlBit9LVIhEHAB87ZuOV5I3fpWz/AGKln4J0520qR9tyJb+FIi0ssYZuCOrDn7vvV/8A4WZ4Y/6Ci/8AfmT/AOJo/wCFmeGP+gov/fmT/wCJoVOaVrA61Nu/MvvLPhEQi71y4tdLk0+zmZDDG9sYMgJyduBiuQsYbTU9MsbXS9Juk1WK+aWS9Nm6LsErFh5pGG47Zrpj8S/DBBB1NcH/AKYyf/E1DbfELwlZwLBbX6RxKSQqwyYGTk/w+podKb6Pp+Ae2p/zIzbvw/NB8P8AR0t7W4t2SVJL8QW4kmZQrDlGB34JHBBrOhh0nTbzS5LiHV9QtHuZWa3uNKKEHyiPlhVAMd+nrXU/8LM8Mf8AQUX/AL8yf/E1DJ8QfCM1xDcSX6NNDny3MMmVyMHHy+lPknzN238g9rTtbmX3mFPa3SWLR/2fc22i3l3JPCsemi4lgGFCqImVggJ3dRxirvgvQ5W1KBtSsZ3SCCZYWu4NoB80FflwFBxyABx2rW/4WZ4Y/wCgov8A35k/+Jo/4WZ4Y/6Ci/8AfmT/AOJpKnPs/wClYHVpv7SOb0nRmi12NdQm1tL+O7Z/3emqY3G7IBuBHnbgjq3tWr4GgNpraxwadObeOBg95e2TQXAYkfKWwFkHHXk8dav/APCzPDH/AEFF/wC/Mn/xNH/CzPDH/QUX/vzJ/wDE01Ca6A61N395feQ+KrAv4ku5YtLeW4u9NaG3uY4N22XnGXA+Q4xySKb4XiR/ElpPpuk3Gm29vaNHe+bbNCJpCRt6gb8YbnnrVj/hZnhj/oKL/wB+ZP8A4mj/AIWZ4Y/6Ci/9+ZP/AImlGnOPR/1f/MJVqb+0vv8AT/IzfFZtLTUdem1jSZ7w3EAFlOtm06RALg8gEIc9+Ko+fdWnhnWNK/svUJbi+VZIGhtneNlMSLywGAcg8Vbv/FHgDU71Ly9limuExtdopeMdO2K1B8S/DAAA1NQBwB5Mn/xNEac0tmDrU278y+8xEs2tNRS61fR7u80/zrlVhFs0wEjFdrFADxgN82OKzDo9yIbKW9t9TtdPKTKkNvpq3JjYzOwzGyNt+UjkAV1//CzPDH/QUH/fmT/4mnL8TfC/fVB/35k/+Jo9nO1rB7an/MvvN7R9PgbwfDp5kuZ4WgK7ryPZIf8AeXAx9MVw9vpuo6noF9cPG1y1kY7GMRtlpoopF8zGOu7YeO+cV6LZ3sN/ZxXELb4J4w6HBGVIyOvsas2Vtb2VusFtEsUQ5Cr0qHdyb/r+t/vNI6JHmItpP7QfWNL0W8tdHgntma1Fm0blkJLusWMngqOBziuu8L3El/rutah9ju7e3n8nyjcwtEzYDZ4YA11Qpad/6+7/ACFYKKKKQwqrJ/rGq1VWT/WNQBwXwV/5Eu5/6/3/APQI69Hrzj4Kf8iVc/8AX+//AKBHXo9VLdgFFFFSAUUUUAIelQyGpj0qtLQB5p8YWz4XgH/T4n/oL14jXtXxf/5FqD/r7X/0F6850+4On+Dri8ht7N7g6gkXmXFpFMQpjY4G9TjkDpXoYd2pXPJxavWt5foc3RXXNpMfiSw0y/t4YLG4llmhvGjQrFiJFcy7Rwvyk5CjGRwBmqK+HIdRhik0O9lvC10lq8dxbiFlZ87G4dwVOG5yCMdK351szndN2utjn6K6KPQNMutR+wWWsSzTIJTIzWm1D5cbPlDvJYErjkKeQcdqNDsNOt/7N1TVZEa0nuJoTG6EojIilWbHLLucZAHQHr0o50Hs5XsznaK7qzsL2XxTptrrFnpf2eVJ2hube2hEEy+W3zZiXawBGemRWHPoVksOn3dvqU0tjdTPA8jWhWSN1xkBAx3ZDDHIz3xQppuwOm0rmDRXXS+B3TUNNgNxdW8V8s2DfWRgkjMa7jlNx4IxggnqfSo9P8HrqVvLfWsmqXGnibyIpLbTDLI7AAsSgfCqMjndk56dcHtIh7Kd7WOVorWl0t9L8VDTLrZI0N0sT8fKw3DsexHY10K3kN943n0G907T2sJ717RPIsooZIcuVVleNQ2V44JIPORQ56JrW4KGrUtLf8H/ACOIorpE8O28EGmzS6kRdXs5jhhFqHUFZdhLEsBjvjBz0x3pZvDU15fQ+TcJJJc6lLZS7IBGsTKRhsKcAEEnAAA2kUc8QdOSuc1RXY6f4Dl1CGCaOTUHhu5XS1mg05pI9oYqHlYN+7BI7biBk+mc7wpZ7vGdpZ3FvHMVkdGidBIrMFbjByDyKOePQPZSVr9Tn6K7qXQ5NVtdMtNWtoNJ1eaebBW0WBjAsZYM8ShcfMCAcAkZ64rP0/weupW8t9ayapcaeJvIikttMMsjsACxKB8KoyOd2Tnp1wlUXUbpS6HK0Vs3vhbWLO7v4UsLm5ispGSa4hgdo12jJJOOOMHnpmr6+HxePClzfxQQxaSt8ZEtFBC5+6duNzc/ePJ4H0fPG1/67i9nK9rf1exy9FdTH4RinmWSC+uJrB7E3qvHZ5nZQ+xlEW/BIbr82MDOaj/szQh4Uv7xLu7luIrtIoZPsoUEFXIUjzOAccnBIxxnNHOv69bAqUv69L/kc1RXST+FceHJdXtpb144VRnaewaKKQMdp8qTcd+GI6heOe1aGtWNpF/wlHl2sCeT9k8rbGB5ecZ2+me+KPaK9v6/rUPZO13/AFv/AJHF0V00nhRBoD6vFPfmCERtI8unmON1YhSYnLYcgnoQuauajo2n2+rXcWkzsqxaULiRLmzRxzEh+XczYLbic8bTwM9aHUQKlJnG0V0kHhm1aey0+51N4NVvY0eKH7NuiUuMxq77gQWyOitjcPfElh4UtrmHSxcaq1vd6kzxwQi23hXVioDtuGATjkAnrxxmhzihKnJnL0VraD9gg8QQDV1X7MhYP5gJUPg7SwHJUNjIHbNa9zoWt6trFhps9rYqZvMeG6sbaMRyxj7xBhGHxtPGN2Tjvim5JMFBtHJUV3Nn4KtrfWdIOoDUhY3dyYDFd2Bt5S4wcbfM+4QfvA5GDxXO3ekW6afHf2l1LJBLePbIJYQjfKqNuIDN/fxjPbrzwozUnZDdOUVdmRRXT3Phey09NQmvtWeOKzv2ssRWu95CATuALgDpyCfxPSsjWdMOk6i1sJlniZElhmUYEkbqGVsdjgjjtQpxewpU5R3M+ium1AafN4Fsrm006O2lW+aF5Nxd5cRISSx9SScAAD68l3hyS1OlTWyXelW2pzXUYjbUbMTKY9rDAJjcL8xXk46daObR6bByarXc5eir0rXOma1Mbm2g+1QSuJIZIlKK4JB+QfKQD2xt46EcVq+JUC6fpTXdtb22rOjtcRwQrF+7JBjLooCqxBbsDjaT1FPm28w5N/I5yit6C2s4dGsEunWH+0pyZbkwiRoYkIUbRweW3E4IOFA9c6lh4LWDW7Oy1SdfOkaaVrYfKGgjViHL54DlSBx05yOKTmluNU5Pb+rnG0V1d/pN/rEtm8EukTWksjoJ7C3EEcG0bmEhKI2FXnLZ4zgnmp9Wk0e0fw9NaWMTWElu8U2+MB50ErIXJxkOQMg9V4A6Uc+y6sHTsm+iONoq3qdkdN1W7sWbcbeZ4t2MZ2kjNVKpNNXRDTTswooopiCiiigAooooAKKKKACiiigAooooAKKKKACir2lXltZ3m68s0u7aRTHLG3DBT3Q/wsOx/oTXQyeHrHQoE1y9k+26ZN82nRYKm5PpJ/cC/wAXr0HHIlys7Fxg5K6OQoqSaUzzySlEQyMWKxqFUZOcADoPao6og+k/Ccn/ABTWlj0tIv8A0AV0sTZrk/Ch/wCKe03/AK9Yv/QRXUw140t2fQQ+FF1elLTV6U6kUFFFFABVWT/WNVqqsn+sagDyz4O63FZ6PJp8+FWW6Z0c+u1Rj9K9drwjwRos934Km1G3yzQ3jqyDrgKhyPzr0jwp4mF0i2F4+JlGEc/xe31rmddxrOnPrsYqpafLI6+iiiuk2CiiigBD0qtNVk9KrTUAeYfF7/kWoP8Ar7X/ANBevLrDVbCLRZdM1CxubiN7hbhXt7pYSCFK4OY3yOfavV/ipaXN9odrbWdvLcTvdrtihQuzYRycAcngE15P/wAIl4k/6F7Vv/AKT/CvQw9vZ2Z5WLUva3RYi8UPbXto1pZQx2NqkkS2jMWEiSAhy7cEswOCwx0GAAMUR+I4tNWFdDs5LQJdJdO1xOJmdkzsGQqAKMtxjJz1qv8A8Il4k/6F7Vv/AACk/wAKP+ES8Sf9C9q3/gFJ/hW3uHP+87fgWY9f0yz1eLULDRpImLuZ4pLvejI6lWRMICowxwSWI4/El1zSpLKy0/8Asab7DbSTSEG8/eyGRVGS+wAFSoI+XGMAjqTW/wCES8Sf9C9q3/gFJ/hR/wAIl4k/6F7Vv/AKT/Ci0O/4jvU7fgXoPFNvYfYobDTpEtLZppCk9yJJHeRNhO4IoAAxwF7HJ9GaN4qOkWllALRn+zzzyl0m2MRLGIyFODtYAZDc89qqf8Il4k/6F7Vv/AKT/Cj/AIRLxJ/0L2rf+AUn+FFofeF6mnl5F+PxVa2v9nR2elvHDZNcECS53vJ5qBSWbaBkewHGB7mjZ6xaDRxpep2Mt1bxzGeBoLgQyRswAYZKsCDheMZ460n/AAiXiT/oXtW/8ApP8KP+ES8Sf9C9q3/gFJ/hRaAr1O34FBbmOLU1uoYNkSTCRId5OADkLk/lmtubxHp8epXOqadpU0WozSPIJbm7Eyws+csiqifMM8EkgemcEU/+ES8Sf9C9q3/gFJ/hR/wiXiT/AKF7Vv8AwCk/wofI92Jc62X4CDW8R6Kpt8/2a5bO/wD1uZN/px6d6tWfiuWybWGS2BOoM0kZL827ncNw45O12HbqD2qt/wAIl4k/6F7Vv/AKT/Cj/hEvEn/Qvat/4BSf4UPkas/6uNOondEket2E+m2drqumS3T2QZIJIbrysoWLbHGxsgEnoVPPXpVLRtS/sjV4L/yfN8rd+73bc5Ujrg+tWf8AhEvEn/Qvat/4BSf4Uf8ACJeJP+he1b/wCk/wp+5rruL39NNvIraNqX9kapHe+V5uxXXZu253IV64PrmrVnrFoNHGl6nYy3VvHMZ4GguBDJGzABhkqwIOF4xnjrSf8Il4k/6F7Vv/AACk/wAKP+ES8Sf9C9q3/gFJ/hQ3F9QSmtkZc7xyXEjwxeVEzEpHuLbBngZPXHrW0fEmY2X7J10safnzPQg7+nt0/Wof+ES8Sf8AQvat/wCAUn+FH/CJeJP+he1b/wAApP8ACh8rVmwSmndIsReILUwabFc2NyW0+AxxS2t55MgfzC4cHY2OuMYPrkU678TR6hHqy3dhk31yt1GYpdvlyKGA3ZU7wd3PQk9+aq/8Il4k/wChe1b/AMApP8KP+ES8Sf8AQvat/wCAUn+FL3L3/re/5jvU7fh5W/I0dT8W21/Hqzrpsq3WqKgmmlu/MCbWVsINowvy4wSe3PHNW98S/bG1Y/Ywv9oeTwZM7PLx7c5x7VB/wiXiT/oXtW/8ApP8KP8AhEvEn/Qvat/4BSf4UJQWw26j3/I0dT8W21/Hqzrpsq3WqKgmmlu/MCbWVsINowvy4wSe3PHME3iaGSaW4WwdbifTvsMxNxlThFQOo25HC8gk9eoqr/wiXiT/AKF7Vv8AwCk/wo/4RLxJ/wBC9q3/AIBSf4UkqaVg5qt7/oXI/E9t59nqFxpjSatZxokU4uNsTFBiNnj2kkgAdGAOBx1zDbeJGgudDma28xtLlMhzJjziZN/p8vp3qH/hEvEn/Qvat/4BSf4Uf8Il4k/6F7Vv/AKT/Cn7l7i/eWtYpwXNqdSe4vbR57dy5aJJvLYZBwQ2DyCQeQRx0rag8VxaeLO307TmSxgeV5YrmfzWm8xdjgsqrgbRgYHXnmqP/CJeJP8AoXtW/wDAKT/Cj/hEvEn/AEL2rf8AgFJ/hQ+RqwL2id0tR8Gr6dp2r6ff6Zpk0f2WYSutxdeaZMEYXIRQo4PYnmpYtd01LV7OTSZpbWO6+1WytdgMjFQGVyE+dTtXgBTx1qv/AMIl4k/6F7Vv/AKT/Cj/AIRLxJ/0L2rf+AUn+FHu9/xD3+34G3c69pmoaJqM9/Zl2vNXa4FvDdCOWIFOoJU5XnHK/lXN6xqbatqT3XkrBHtWOKFDkRxqAqrnvgAc96s/8Il4k/6F7Vv/AACk/wAKP+ES8Sf9C9q3/gFJ/hSioRej/rYcnUktV/V7kJ1UHw9DpJgyI7trkyb+uVVduMf7PXPerMWpaCl1JO2hTcTmSGJL4hFXjCPlCWAI6gqTnrTP+ES8Sf8AQvat/wCAUn+FH/CJeJP+he1b/wAApP8ACqvHe5Np7W/AtWniW2TWF1a90pbi+NzLcSSJNs3Fx8oClWC7WywOD29KzdTudOum8y0tr6OZ3LSyXV4s5fP0jU5z3JNWP+ES8Sf9C9q3/gFJ/hR/wiXiT/oXtW/8ApP8KS5FsN+0e6/AkttQsJNIs479DI+nzllgDFPtETkEruCnBDDPPUMccgVafxlPNe2l/PZxyXtu8ilw21JLdwR5JUDoAWAOeAcdhVH/AIRLxJ/0L2rf+AUn+FH/AAiXiT/oXtW/8ApP8KHyPcE6i2RPJ4mktLWG00D7ZpcKO0rsLwtK7sAOWVV+UAAAY9c57Tv4ll1oaVb61fXTW1gGeUyTPKbg7mYYB6Ng7AT+eOKo/wDCJeJP+he1b/wCk/wo/wCES8Sf9C9q3/gFJ/hR7gXqbW0M++u5L+/uLyXAknlaVgOmWOT/ADqvWx/wiXiT/oXtW/8AAKT/AAo/4RLxJ/0L2rf+AUn+FUnFKyZLjNu7Rj0Vsf8ACJeJP+he1b/wCk/wo/4RLxJ/0L2rf+AUn+FHNHuLkl2Meitj/hEvEn/Qvat/4BSf4Uf8Il4k/wChe1b/AMApP8KOaPcOSXYx6K2P+ES8Sf8AQvat/wCAUn+FH/CJeJP+he1b/wAApP8ACjmj3Dkl2Meitj/hEvEn/Qvat/4BSf4Uf8Il4k/6F7Vv/AKT/Cjmj3Dkl2Meitj/AIRLxJ/0L2rf+AUn+FH/AAiXiT/oXtW/8ApP8KOaPcOSXYx6K2P+ES8Sf9C9q3/gFJ/hR/wiXiT/AKF7Vv8AwCk/wo5o9w5JdjHorY/4RLxJ/wBC9q3/AIBSf4Uf8Il4k/6F7Vv/AACk/wAKOaPcOSXYq6VPYW155+oW73McalkgU4WR+wc9Qvrjk4x3yNGDxTdS3tw2qr9ssrvC3Ft90ADhTH2QqPu46dOlQf8ACJeJP+he1b/wCk/wo/4RLxJ/0L2rf+AUn+FJ8j3ZS51sjLm8oTyCAuYdx8syABiueMgcZxUdbH/CJeJP+he1b/wCk/wo/wCES8Sf9C9q3/gFJ/hT5o9xckux7p4U/wCRe03/AK9Yv/QRXUw9q5bwp/yL2m/9esX/AKCK6mHtXkS3Z7sPhRcXpTqavSnUigooooAKqyf6xqtVVk/1jUAeT/CLXodP0aSwuQBDNcswc9jtUc+3FdN4m8NNDJ/aemj5c7mVe3uK4rwD4ek1TwPPeW5JnivHXZ/eGxD+fNdl4b8TtasNN1LPl/dVm6r7H2rz8Q06jp1dnszmm7vln8jV8L+J1vkWzvGC3CjCsf4v/r11VcH4j8MmJv7S0vp99lQ9PcVoeGfFK3gWzvW23A4Vj/F/9ero1pQl7Krv0fcqE3F8kzrKKKK7TcQ9KrTVZPSq01AGBd/8jHoX/X2//pPNXU1y13/yMehf9fb/APpPNXU03siVuwooopFBRRRQAUUUUAFFFFABRRRQAUUUUAFFFFABRRRQAUUUUAFFFFABRRRQAUUUUAFFFFABRRRQAUUUUAFFFFABRRRQAUUUUAFFFFABRRRQAUUUUAFFFFABRRRQAUUUUAFFFFABRRRQAUUUUAFFFFABRRRQAUUUUAcR4U/5F7Tf+vWL/wBBFdTD2rlvCn/Ivab/ANesX/oIrqYe1OW7Jh8KLi9KdTV6U6kUFFFFABVWT/WNVqqsn+sagDxz4V+Izo2ktBMN1rJcszY6qcKM16Brvh621u2Goacy+cRn5ej/AP164j4Z+HoNb8CXDZCXSXsgR/bYnB9q1bDU9R8K3xt7hGMOfmQ9D7iuDEScZuNVXg+vY5puztPZlvQfEk+kzHT9SDGIHb83VP8A61Xte8MpdJ/aekkbj8xVO/uKv32m6b4rshc2rqtwBw3f6GucsNU1HwteG1u0ZrfPKnp9RWMlyR5Kusej7EvRcstV3NXw54rIK2OpkrIp2rI38jXaAhgCDkHoa5LUdGsPEtr9u06RVuMZ47+xrN0nxDeaHcfYNURjEpwCeq//AFq2p1pUrRqaroy4zcNJbdzvz0qtNUkFzDdQrLBIHRhwQajmrvTvqjoMC7/5GPQv+vt//Seauprlrv8A5GPQv+vt/wD0nmrqab2RK3YUUjMqKWZgqgZJJwBSI6SIrxsrowyGU5BpFDqKKKACiiigAooooAKKY0saMqu6qznCgnBY+1LJIkUbSSOqIoyWY4AoAdRTFmieRo1kRnUAlQwyM9KfQAUVE9zBGzK88asgBYM4G0HoTTlljd2RZFZ1+8oPI+tAD6KKKACiiigAooooAKKbJIkSF5HVEHVmOAKHkSOMyO6qijJYnAA9c0AOopFZWUMpBU8gg9aWgAoo6DmmRyxzRiSJ1dD0ZTkH8aAH0UyOWOZS0UiuASCVOeR1FPoAKKinuYLZA9xNHEpOAZHCgn05qQEEAg5B6EUALRRRQAUUUyOWOUMY5FfaSp2tnBHUUAPoqC5vbSyVWurqGAN90yyBc/nT4LiG5iEtvNHLGejxsGB/EUASUUUUAFFFFABRRRQAUUUUAFFMSWORnVJEZkOGAbJU+9AljaRoxIpkUZZQeR9RQA+iimGSNZFjLqHYEqpPJA64FAD6KKbJIkUbSSOqIoyWY4A/GgB1FICGAIIIPQimPcQRMyyTRoVXeQzAYX1+lAElFMaaJYvNaRBHjO8sMfnQssbuyLIrOv3lB5H1oAfRRRQAUUUUAFFFFAHEeFP+Re03/r1i/wDQRXUw9q5bwp/yL2m/9esX/oIrqYe1OW7Jh8KLi9KdTV6U6kUFFFFABVWT/WNVqqsn+sagDw34d6teaPpH2iAkxG4YMp+63C16xHPpXi6w2OFWYDofvKa5H4P2FtqPgG6huYw6m/k+o+SOrOq+G77Q7j7XYOzRKchl6r9a4cQqlOcpW5ovoc81KLb3RHcWOqeE73zoWZoc8MPukehro7bUdL8VWn2e6VUuMdD1z7VW0jxXb38X2LVUUMfl3EcGq2r+Enib7bpD5H3tgPI+lYRXKual70eqIWivDVdinc6dqnhS7+0WzM9vnqOQR71tRXmleLLXybhViugOOxz7VR0rxW0f+g6zHlfu7iP51LqXheK4X7dosoDH5tgP8qIbN0tY9YsFt7mq7FFo9W8I3O5S0toT9QR/Sun07XbTVogYnCyfxITyK5+x8Sy23+ga3AWX7u5hTNQ8Oo/+n6HPz97YDV0puOtLVduqKg2vg27Gxd/8jHoX/X2//pPNXU15ppGr3d14p0WxvYis0dxI271xBKP616XXoQmpxUkbQkpXaOX8daqmn6IluY55WvZVgCW8TSPjq2FXk8Aj8ag8A6mlzp11p6Q3MK2MxSNbmFon8s/MvysAcAHH4V1ElnbzXMVzJCrTQ58tz1XPXFC2dul492sSi4kUI0g6kDtVR0v5/wBf16st62/r+v8AgHnOoa5ryvr+oRa2I4tLvfLisxEhEqnHysSM+uMEHrWt/a+rHxFr0xu3FnplssyWYjX52MW7BOM9fetC18D6VHq95qd5DHd3E10biNmUjysgDHXnpW8mn2kdzcXKQIJrkATPjlwBgZ/Cj7Nutv0Q21f+u55taa34yj8K6xrN2zpA1kZ7SWR4X8t+eAEHTp97NWda1XxRbx6PpWnXU9zf3sb3Dzr5MZ4x8g3jbjn0zxXVW3hvw1am8tLeztVN2u24hD53jrgjPvVzUvD+k6vbRW9/YxzxQnMatkbfpimw/wCD+n/BObub7XbvUtN0eS/bSrkWX2m5kjWNy7DIK/MCMcZOKpeHPEur3kvhoXV4JVu4rg3DBFAdkKBeg46npXXX3hnRtSgtobuwilS2AEIbPyAccc1QsPBOlw+HbXR9QhjvorZiyFlK4Oe2D/Wkt3/Xf+vkLp/Xb/M5u38RaheX+ml545QdbubYMYkOI1EmADjjoORzRe6vq1rpPiePUryU38Ns00VrLBG0KJk7WU7fmzjkMT0rtLbw3o1nHAlvp8MawSmaIAH5XOQWHucn86bF4W0SCO8SPToQt6MXAOT5g9Dk0dLf10K5lzJ/1u3+TOM0Zb638Za9qTalPKsdjFMbfy0Ct8pIXhc4GKv+BdQ8U6nO19qiSHTbmPzIi8kJ2Nk8KEAOMYHzZNdV/YOl/wBoJf8A2KP7UkflLJznb6UzTfDukaPdTXOn2MdvNP8A6xkJ+bnPTPrTvr/XmR0+78kcP4lupbPxF4nuIdnmJplsV3oGH337Hg1BdSakniDxNfWWsfYWtbWC4ZFjRvOIiB2ncDhT04wa9EudE028luJLizike4jWOYsPvqpJAP0yaqXnhHQL+7+13WlwSz5U7znPyjC9+1JaIttN/wBf3f8AI5221rVb/wATWyPfva2SaXDeTQpEpLMS+eSCcHArK0zxTraazPDLdXM1ndadNd2klz5O75cbSFRQQOejV6MNNsheNdi2QXDRCEvjkoM4X6cms6y8H+H9OkaS00qCJ2RoyRn7rdR16Gj/AIP43/4BP/A/T/gnJQa9rmk6Ppur6hqT3kN7aszRmFAEk2ErjAB5OOtdPe6lf6P4Gk1Cd/PvYoN5YqBkk+g9M0mq+FE1J9Mtlmjg0qydZPsqxcsynK/NngcDjBroJIY5YWhkQNGw2lSOCKJap2/pf1+gLSSOHu7jW9O0bSrU69NPdapOqG/MMY8gbSx2gLtOcYGQetVv+Ei1i1sprZ71p5bPV4rRrto1BljYKTkAYB+bHAHSuqj8JaDFpcumppsQs5WDPFk4JHQ9amXw5o6aO2krYRCwb70POD/WnfVv+un+T9bh0S/rr/XkcX4t1W5uf+El09pw9tbR2jIgA+UtIM89e1V/FN9qOp6f4kt4tUaytdNsNpgCIRPuiDEsSCR97HBHSu2tvCWg2dvNbwaZCkU4USryd+05XOT2NLqPhTQtWuBPf6ZDPKE8vc2fu+nB5qbaWKUtb/10/wAjL1O/utM+GjXllKIrmK1QxvgHB4HQ1n2+q63o2rzQ32oNqSSaW98iNEq+W6/wrtAyv1ya7ObTrO4082Etuj2hUKYj0wO1H9nWZu0ujbp56RGJXxyEPb6VUndt9/8AL/MmOkUn0/4H/BOEtL7WzJYRza7NcLrNtK4AhiBtCoyCuF564+bPStL4YW09v4EsTNeSXIeMFQ6qNg9BgD9a3dO8M6NpN1LdWOnxQTS/fdc5P5n3qzpukafpEcken2qW6SNvdUzgml0fn/mD/r7jy7Rb7VdKsP7QttVBgOtPbHTwikOHnIJJxu3DOeDjpW2ms+KtT8bXCafFJ/ZtlcCGaPzIQhXGSxBG/PToccV1MHhLQLbUVv4dLgS6VmcSDOQxJJPXGck1LL4b0efV01aSwjN+mNs2SDx0747009r/ANbf5fiOWrlbr/mzl/iBp0uoa54Xj+3SRQPekNCI0dWIRmyQwPpj/wCvVfWda1mOfW7y11NrSDRAqrZiJCtzhQ2WJGQDnHykdK7y5sLW8mt5biBJJLd98LN/A2CMj8Cap3vhrRtR1GPULzT4prqPAWRs5GDkexpLS3qDaf3fqzDGv339p68rzeVFbWEc8CsoGxipJPvzjrWTa6l4h1280uzt9beyWfSUupZY4Y2YyFjyNykc4rsNT8MaJrNwlxqGnRXEqKVVmznB7cGrVvo+n2ksUtvaRxyRQiBGUfdjHRfpR0/rz/zX3Cv/AF93+T+84e28Ravq+m+H7Jb82V1fCVpryONCT5ZAwAwI53enarvw8uI7fTb2G5vI5JpNUuURyQDKwdicD1wCeK6G48MaJdadFYTadC9rE2+OPkBT6ipLTw7pFikC2thDEsEjSxBQfldgQT9Tk/nTTV2+43a1l/W/+Zg+KrO2vvF/hmC7t4biEtcExyoHU/KvY1lfbRoF14pbREUWduIgI4x+7imY4baOgxnJA44rs9X8PaTrywjVLKO5EJJj3kjaT1xg+1S2uj6dZacdPtrSOO0KlTEBwR71K2t6/iF1df11Oe8PXmp23iFtJvtUfVEks0uxM8aKYyTjb8gAxxnnnmq+qa1q1rr1xo6XBElzLEbRxGPkVt24dOcbR19a6XSfD+k6Esi6ZZR2wkOX2ZOfzqkvhySXxb/bl5drN5MZitYVi2+WDjOTk7jwOwqvtL+v67E9H/X9dzl7rX9aEt3rCak8cFrqK2Y03yk2uvmCPcTjdk53cGrF94m1K30rxjOboRyWDH7LuVf3Y8tSO3PJPWuqk8M6LNq41WTT4WvgQRMc5yBjp0qLUPCWgateNd32mQzzsuxnbPI9DzSWyX9dP8vxLuua/wDX9fmVdc1DULXwtDqVrLiWMxvN8o+ZCQG69Oufwrm28XavNPciCUCK/dF01tgOwF/LPbnoW59a9Bls7eazazkiVrdk2NGehX0qonh/SY/sWywiH2EYtsD/AFX0p6czfT+v+Bb5ka8qXX+v6+44a78SazbeKLSWC6uptLkvVs5Vk8lYw+MsFG3zD25zjmopNZ8SLaXus/2ywgtNWNqtoIU2vGZ/L5O3OQDxg1258JaC2pNqLaZCbtpPNMvOd/r1xmrJ0PTDay2psojBLN57pjhpN27d9d3NJaWv/W3/AAStP6+f/A+45HwPZ3cfinxPPLqc86G8AMTogBJjQ5yAD0IH4Uy1gvbP4h+Jb4alPKkNrHILYxptb5WIXOM8Y9a7KHRdOt9Tk1KG0jS8lUK8ozlgPWh9G06TVRqj2kZvQmwTc52+lHb0sF979bfocfomrawmo6LPdao97DrAkJtTEgFtgFhtKgE46HJPStPxHqNxaeKtKihKKr2l05JjUnK7MYJGR17Vr2HhrRtLvpb2y0+KG5lJLyLnJycnvxVu402zu7mK5nt0kmiRkR26qrY3D8cCh62t5/qC0bPPdD1nxEg8MahfaubqLVj5ctsYUVU/dlgwIAOcgZ5xVbxDPq1z4c8U2Op6rdw3kduZVtxDH5QiycbW25Occ5JIx2r0ZNE0xIbOJbOIR2RzbKB/qjjHH4EioLfwzotqLsQ6fEovBi46nzB75PvTlZ7DTSkn6fr+hxms3+saZoljaadqt/PfQ2jXMpVYEDRqByxdccEgYGDzWfq1/JqkNxfSgCSfwqzvj1O/Nd3L4L8OTw28MulQtHbqViUk/KD1HWrZ8PaSY/LNhDs+z/ZcY/5Zf3PpyaJa3/rv/wAAVN8tvK35oxNWupbP4ZNcQ7PMS1QrvQMOo7Hg1neFbO8Hj7XriXVJ5UKQsYTGgU5QEDgZ46D9a7WbTrO4082E1uj2hUKYj0wO1RLounJqY1JbSNbwJ5fmjOdvTFO/vOXcn7Cj/XT/ACL9FFFSMKKKKACiiigDiPCn/Ivab/16xf8AoIrqYe1ct4U/5F7Tf+vWL/0EV1MPanLdkw+FFxelOpq9KdSKCiiigAqrJ/rGq1VWT/WNQBwHwR/5Ei5/6/5P/QI69IIDAgjIPUGvNfgewfwNcMpyDfyY/wC+I69Lpy3A5bW/B1ve7prPEU3Xb2Nc9aavq3hqf7PdI7wg9G5/I16VVa7sba+iMdxErqfUc1x1MKr89N2ZjKlreOjOdePRfFcG5WWK5x9DmsRrXWvC0++EtJb57cg1b1LwbcWkhuNLlbjnbnmo7LxVdWLfZdXgLqOCSOa5Z/F+9XLLujJ7+9o+5cTU9H8Sw+TeosNx2J45+tZdzpGq+H5DPp8pmt+uFOf0rTuNF0jXY/tGnTrFMecA1lm41zw62ydDPbj15GKcr7zX/byG+8vvQaZrMWqeK9EDweXdpPJuOOo8iX+uK9IrzjTtQ07UfFuizW8QiuvPk3j28iX+uK9Hr0KLvBO9zWk7p6nMeMtS1OwXSYdLuEglvL0QO7oGAUo56HvwKw38Ta1plnrdlc3S3d3aXcVtDd+Sq4EoXDMoGPl3fpXdXen2l+1u11CsjW8nmxEk/K2CM/kTUEmh6ZN9u8y0Rvt3/Hzkn95wF9eOAOlWv6/D/g/eb3Whxs+veINMGqWTXq389jHDc/aPIRco5YFCBxxjrSTeNdRa5vTblDb3G1NPbaD83mCNvr1LfSuusPDekabZT2lpZhIZ+JVZ2Yt9SxJ/Wmx+F9FiisYksECWBzbDc37s4x68/jmq0v8A18/+AT6f1/XUx4PDttJ4tivTbWsV1bxrLLcJt86Zzwd3cL8v866+q6WNsl9JerEBcyII3kyclQSQP1NWKXSwdbhRRRQAUUUUAFFFFABRRRQAUUUUAFFFFABRRRQAUUUUAFFFFABRRRQAUUUUAFFFFABRRRQAUUUUAFFFFABRRRQAUUUUAFFFFABRRRQAUUUUAFFFFABRRRQAUUUUAFFFFABRRRQAUUUUAFFFFAHEeFP+Re03/r1i/wDQRXUw9q5bwp/yL2m/9esX/oIrqYe1OW7Jh8KLi9KdTV6U6kUFFFFABVWT/WNVqqsn+sagDzn4C/8AJPpv+v8Ak/8AQUr1CvL/AIC/8k+m/wCv+T/0FK9QpvcAooopAFUr7SrPUEK3EKt745q7RScVJWYmk9zh77wbcWjmfS7ggjkLnBql/wAJBqen/uNUtTLH0JIr0Q9KpXdvDOpWWNXB9RXK8Kou9N2/IydK2sXY4bTpdKuvF2i3FiuyczyB0xjjyJf/AK1ej1w39jWlj4v0W5t02M1zIhA6Y8iU/wBK7muinGUYJS/Aqmmr3CiiirNAooooAKKKKACiiigAooooAKKKKACiiigAooooAKKKKACiiigAooooAKKKKACiiigAooooAKKKKACiiigAooooAKKKKACiiigAooooAKKKKACiiigAooooAKKKKACiiigAooooAKKKKACiiigAooooAKKKKAOI8Kf8i9pv/XrF/wCgiuph7Vy3hT/kXtN/69Yv/QRXUw9qct2TD4UXF6U6mr0p1IoKKKKACqsn+sarVVZP9Y1AHnPwF/5J9N/1/wAn/oKV6hXmnwOUJ4FuFUYAv5P/AECOvS6b3AKKKKQBRRRQAh6VWmqyelVpqAMC7/5GPQv+vt//AEnmrqa5a7/5GPQv+vt//SeauppvZErdnKeM3dLvw5tZl3amoODjI8uSs3xpfyR3msWqIgH9gyyeYMhwcvxnPTiuo13w/Y+IbaGC+M6iGUSxvBM0TqwBGQykHoTVdvCWlSROkwuJi9o1m7y3DuzRkkkEk5zyeam3u29fyNVJKSfp+dzmtH1zXdOm0+0v5rS4hvLCSeERRkNCUC8Mcnfnd146UyHxLr8vhCw1CS+t11G/2vBBb2BmYjbkgKZFz65yMYrpdM8GaPpM0ktulw7vF5IM1w8mxO6puPyj6Utx4O0mfTbGwxcxQ2P+oaG4eN1GMY3A5IxVS1v/AF1f/AIWi/rsc3a+Ldc1az8OrZtb29xqDTpO00BO0xkDIUNx9M1ZtvEuuXdxHpkRtBqMTzfaSyEJtTgHrxkketb9j4T0nTUsRawuv2EyNBukY4L/AHs+uapaV4WkW91e91ZoZJtRwhS3LbUQdgTg5Pf6UOzf3/8AAB7f15/oT+KHnHw/1R5mUXH9nSF2jPG7yznHtmuRsr26TwOfDhnkN9s2JKT83klSQ+fqCK9Cn0u0uNGfSZEJtHg+zldxzsxtxnr0qFfD+mpOs62+JVtzbB88+X6VMlfmXcaei7r/AIBwfhjWX06x0cvGsqR6C1wznJkO3BxnP9K0Jtc8T23hq11Nruwkmv7qJIYxbkCJHYjBO75jjHpXTWnhbSbI25htzi3tjaIHcsPLPUEHrVeDwZpNvD5Km7eETrOkcl07LGynI2gnCjPYVbacrv8ArW/5C0W39aGRqOseIhf3FnZ3tlG+m2iz3TyWxInJGcKN3y8A+vanz+JtRluNCmSWKw069ijeSaWAyBpGP+qB3DaTxg89elbOr+FNM1u7jubr7SkqLsJt7h4vMXjh9pG4cdDUl54Z069ns5JftASzCiKBJ2WL5TkZQHace4pJ7X7/AOf/AAAfl/W3/BOa1TxNrcdxqt/ZzWqabpUqxS20kJMkx7kPu+XqMcGsO+s9Xu9d8YXo1K3DQWP7gtbNmNGj3YHz9ccZ9efau6vfB2kX+qf2hMlwJDtLxJOyxSEdCyA7W69xV7+w7A3GoTmIl79BHcZY4ZQu3GO3FTbTz1KT1+78/wCvUzPDFrdXHgi0t9RuUuHltwN8cZT5SOB1PPvWFa3NzqkGj+H5XZri1mP2455KxjGfxYr+VdnpOlW+jWC2dq0xhQ/L50rSEewJ7e1Nt9EsLXVrrU4Ydt3dKFlfPUD27VUneTf9abEJe7b+vM4eLxDqkHhsXFp9ns4RqFxHcXX2cypAiyN8xXcDzjk5rfi8QXba/qNl5kL29vp8dzG4TG5m35PXp8o4qzN4N0qbT/sAN5FbmV5mSG6dN5cksGweQSTweKXUvB2k6pNFLMLmJ44/K/0a4eLeno20jcPrSf8AX3f5lNq7f9b3/I5K98a6z/wjOm6jaTK121n9qubeGx875cZJz5i7F7Z561q6LqD6j47W5JZVm0aCQpngEvJmtCfwBoU9tb22y6jhgt/sypFdOgaP+62D8341qWXh/T9PvEu7eJlmS3W2UlyR5akkDH4nmqur39f1/wCAJ7f13X/BMG50+z8S+Lr6x1YGW3soozDaliFYtnLnHUjGPxq5reqr4V0aOPTtLu540G1BbRiRY/rlhV3V/DOn61PHPObmG4QbRNaXDwuV9CykEj2q/DYW8FilmI98KLjEnzE+5J6n3qfs2B73KS6050L+0v7L1Ddtz9m8oeb/AN87sfrVbwv4gm120d59OvbRkYjdPEEVue2Ca3sDGMcYximxxRwpsiRUXOcKMCjqxdDkPGemWWpMIIoXn1uRNtqVcjyP9vjoB+NZWo6bFqE+t3eoSO95piRLbNvI8s+o/wB7Arp9S8HadqeptqElzqcFw6BGNrfSwggZxwpA7mluvB+lXd3Fcy/avMQKGC3LgTbenmAHD4/2s0ktLf16je5xDR/2lpmo+IbtpP7WtJIfI+cgxEIp2gf7R/nRsZta/t54QYFvlDah5p81PlH7ry+hXJ+9n8K7q48JaTc6quovHKsoZXaOOZlikZehZAdrEYHJHYUx/BujyaqL9o593meb5AnbyC/94x52598VSeq/rt+YmnZr+v6RW8a6RearZ2pgiF1bwS+ZcWRkKfaEweMjuDggdyMVx+syaLeJ4WS20a7uNOL3Ctp8KkyBgFyCNw6H3r0fV9Fg1qFIp7i9hVG3A2l08JP1KkZFQWvhjS7P7AYYXDWO8wsZCTl/vFj/ABE46mkt9Sm/y/zOIu9HvbfwC80819ZLHdLJb2fm/ciaVdqPx2HvXY+L2ZfA+sMpIYWMpBB5+4a1NR0+31Sye0ulLQuVLAMR0II5+oFLfWMGo6dPYXKlreeMxSKDglSMHmlLWLX9bIcWlJPseaeD1tbfWre40+xudNSHT2e7huCVa5JwVZVycgYbnPetHw54z1zUBealeadP/ZQtpLmFjbCMLt5C7tx35HfArsJNA0+SSykMTB7NSkLK5B2nqp9QcDg+lVtM8KaZpMlybU3XlXCsrW8lw7wqGOSFQnav4Cqk7/j+pK218jj0vNbufEXhu81G8tpYLpLiSKKGIoUGFwG+Y7uO/FSWPiPVU8PeHpomttPsp0H2i5NuZI0OQFTG4Fc5POT9K6Sx8DaLp99Ddwi7aSHf5QlundYw3UKCcAewp7eDNJazsrMG8S1sxiOFLp1RuQfnAOG6d6FZf15sd9P68zkra81zS9V8cagdQt51tU82OP7OQNwhVl53dBxn159auyanqZutGGoG1lmvLG5kLxxFTGMJhR83v1+ldNceE9Kubu+uHSYNfQmG4RJmVHXbt+6DjOOM1PJ4e06WW0leJi1pC8MXznhWxke/3RU/Zt5W/B/8Ad1e/wDWy/4JwnhDWdc0/T/DCXc1tPYainkpEqHzIyIywYvn5s7emBjPWtZfFmpN4Ysr8+QLifUhat8nGzzCvTPXAFa2keCNF0S7hubSO4LQJshSW4eRIhjB2qTgH3FMbwHojX/2srdkicXCw/an8pXHcJnaPyq203r/AFr/AJEvrb+t/wDgfcc34eu9W0yw8S3V7rFudt/IkZFoTiTd2G/kHoBkfWs2/wDE2sap4Zvbe7Vkv7LVLWNWkh+z7ssjDcoZsdfU13s3g7SZ/wC0AwuVW+bfMqXDqA2c7lAPynPcVXXwDoIsrm0aK5kS6lSaZpLl2d3TG0lic/wipXn5fhb/AIJV9bnM6xrGsDRfEWj6pPBPNbWsM8dxbRmMYdj8pGTyNvXPOataj4r12PxBFpmj2M08dskJuAtt5gcPtJ+feNmAT2PSujt/Bmj22m3liEnljvMee807PIwHQbyc4HpUl34U0271OHUN13BcRKq7ra5eIOBjAcKRuHHen1X9dCelvX9P8mY/xJZW8M2fnW800b30Akgi+84J5Ucj+dYtrLfaFZ30umQ3Gkw3UyLY2E9t58jEBt+I94xng/e7V6FqOl2uqRQxXaMywyrMmGIwy8g1X1nQLLXYYY7szr5EnmRvBM0TqcEfeUg4wTS2Tt1/4H+Q90jkLTxlq+qaBpSWoht9UvbuS2Ms8PyJ5bEMSgbqQOm7r3qvNquoaf8AEWfTRcxvqFzZW6idoysKkF8ttz9OM/jXUjwToq6MmlpFPHAkpmR0nZZUcncSHB3Ak+9Sv4Q0iUytLHNLJLCkLSSTMz4QkqdxOc/MeetO6vf+thdGv63v+RzfiXxdqmjaxGLWcXNrFLDFdIlllUZ2VeZN/wAp5yBtNJr3irXUXXbzSZbOK20hMNDPEWaV9obIbIwMEcYNbl14D0S9uvPuBeOSY2ZPtcmx2TG1iucE8Dk1ieKfAN3r2qSNbNbW1pcIsdwy3Equ4HrGPkY47mkui/r+txpq9xmreMNf/tuCw0iylmMUMctwI7XzA+/H8W8bMDPODXQeMJ5P7BgiXdGbq5ghcZxhXcBh+RNTXXhHTbu8t7wtdw3ECBA9tcvFvUYwG2kbhx3q1r2lHV9L+zI4SRJEljZugZCGGfxFPT8f1/yJV/w/T/M5QeKdVTV7vRFWHzLCN5ZJgnDx4GwLz9772fTA9ax9C1yHw7bQ6vrOkLDcX1r5yXqXLSvOxGcMuBs/DOK72DwtpkTxS+UxnR2kMnmElmcANk9wcDg+lN0nwlpWjXjXVok5fBCLLO0ixA9kUnCD2GKS/H/h/wDgfcNnmtvrVvfS+JrmLUzcXhtEu0CsyrG6luFyOMDFewWkpns4ZSMF0BIrG1zw1FqdtfLAVjmv41guJHJP7sZ6D15NbkUawxJGowqgAU9LWF1+/wDr8x9FFFIYUUUUAcR4U/5F7Tf+vWL/ANBFdTD2rlvCn/Ivab/16xf+giuph7U5bsmHwouL0p1NXpTqRQUUUUAFVZP9Y1Wqqyf6xqAPP/gh/wAiRc/9f8n/AKBHXpVebfBH/kSLn/r/AJP/AECOvSaACiiigAooooAQ9KrTVZPSq01AGBd/8jHoX/X2/wD6TzV1Nctd/wDIx6F/19v/AOk81dTTeyJW7CiiikUFFFFABRRRQAUUUUAFFFFABRRRQAUUUUAFFFFABRRRQAUUUUAFFFFABRRRQAUUUUAFFFFABRRRQAUUUUAFFFFABRRRQAUUUUAFFFFABRRRQAUUUUAFFFFABRRRQAUUUUAFFFFABRRRQAUUUUAFFFFABRRRQBxHhT/kXtN/69Yv/QRXUw9q5bwp/wAi9pv/AF6xf+giuph7U5bsmHwouL0p1NXpTqRQUUUUAFVZP9Y1Wqqyf6xqAOA+CP8AyJFz/wBf8n/oEdek15t8Ef8AkSLn/r/k/wDQI69JoAKKKKACiiigBD0rK1bUrfTYDLO4Hovc03XNet9JgIJDTEfKgrkLXTrzxDcm9v3K24OefStIwuuaWxxYjFOMvZUleX5epHpuqXWreNtImZCtqs8gUY4z5Ev/ANevS687TUbU+LtG0+yUBIp5GLD18iQf1ruPNf8AvGiputC8J8DvK7vuXKKp+a/940ea/wDeNZnUXKKp+a/940ea/wDeNAFyiqfmv/eNHmv/AHjQBcoqn5r/AN40ea/940AXKKp+a/8AeNHmv/eNAFyiqfmv/eNHmv8A3jQBcoqn5r/3jR5r/wB40AXKKp+a/wDeNHmv/eNAFyiqfmv/AHjR5r/3jQBcoqn5r/3jR5r/AN40AXKKp+a/940ea/8AeNAFyiqfmv8A3jR5r/3jQBcoqn5r/wB40ea/940AXKKp+a/940ea/wDeNAFyiqfmv/eNHmv/AHjQBcoqn5r/AN40ea/940AXKKp+a/8AeNHmv/eNAFyiqfmv/eNHmv8A3jQBcoqn5r/3jR5r/wB40AXKKp+a/wDeNHmv/eNAFyiqfmv/AHjR5r/3jQBcoqn5r/3jR5r/AN40AXKKp+a/940ea/8AeNAFyiqfmv8A3jR5r/3jQBcoqn5r/wB40ea/940AXKKp+a/940ea/wDeNAFyiqfmv/eNHmv/AHjQBcoqn5r/AN40ea/940AXKKp+a/8AeNHmv/eNAFyiqfmv/eNHmv8A3jQBynhT/kXtN/69Yv8A0EV1MPauW8Kf8i9pv/XrF/6CK6mHtTluyYfCi4vSnU1elOpFBRRRQAVVk/1jVaqrJ/rGoA4D4I/8iRc/9f8AJ/6BHXpNebfBH/kSLn/r/k/9Ajr0mgAooooAKwvEHiGLSYSiENcMOF9Kd4g16LSLYqpDXDj5V9PeuZ0LRptYujqOoEmHOfm/irWEFbmlsefisTLm9hR+J/gLpGizavOdS1Jj5QO75u//ANak1zWnvJBpelKQg+Ule9TeINba5lXStMGFztJXvU0Fpa+F9NN1c4a6ccA9c+lat9X8kcMYrWnTei+KRm2WkRaVrmiBmDXUlw5b1x5Ev/1q7ivOdLku7/xhpeoz58tp5EX/AL8yH+lejVjVvdXPTwTi6fuKyvoFFFFZnWFFFFABRRRQAUUUUAFFFFABRRRQAUUUUAFFFFABRRRQAUUUUAFFFFABRRRQAUUUUAFFFFABRRRQAUUUUANkcRxM5GQoJNY9vrV7c20VxFolyY5UDoTNEMgjI6tWrdf8ek3/AFzb+VUtCAOg6dkf8usX/oAoAj/tPUP+gHc/9/4f/iqP7T1D/oB3P/f+H/4qtXaPQflRtHoPyoAyv7T1D/oB3P8A3/h/+Ko/tPUP+gHc/wDf+H/4qtXaPQflUc8sNtA88zKkSDczN0AoAzv7T1D/AKAdz/3/AIf/AIqj+09Q/wCgHc/9/wCH/wCKqlbeMtKuZ4UMN3BFO22C5ntykMpPTax4Oe1WZPE2mRzXMP715be4Fu0aR5ZnIBAUd+CKLASf2nqH/QDuf+/8P/xVH9p6h/0A7n/v/D/8VWrgY6fpRtHoPyoAyv7T1D/oB3P/AH/h/wDiqP7T1D/oB3P/AH/h/wDiq1do9B+VG0eg/KgDFtvEQm1tdJmsZre4aMyDc6MMD/dJrbHJxXDwf8lUf/rg38q7lfvD60AB2Akb+nsaTKf3/wDx00g6t/vH+dLQAZT+/wD+OmjKf3//AB00Vi6j4ms9OvfsQt7y8uQod4rOAytGD0LAdM4P5UAbWU/v/wDjpoyn9/8A8dNRRTpJGjkFC4yEkGGH1FPLoDgsoPuaAHZT+/8A+OmjKf3/APx00hZVxlgM9Mmjcucbhn0zzQAuU/v/APjpoyn9/wD8dNU9M1O21ez+1WhYxFmT5lwcqcH9RVygAyn9/wD8dNU31K3XVotOUlppI2kyBgKBj+ef0q5XOSf8j/B/15P/ADFAHR0d6KO9AHL+FP8AkXtN/wCvWL/0EV1MPauW8Kf8i9pv/XrF/wCgiuph7U5bsmHwouL0p1NXpTqRQUUUUAFVZP8AWNVqqsn+sagDgPgj/wAiRc/9f8n/AKBHXpNebfBH/kSLn/r/AJP/AECOvSaACszWtXi0myaRiDIeEX1NW769isLR7iZgFUZ+tedD7V4r1vuIwfwVa1pw5tXscONxTpJU6es3sTaRptz4j1Jru7J8kHLE9/YVp+JNbW2jXStO642sV7e1XNa1GDw7pa2VoAJmXAx296zvDGi7y2q3/wB37y7u/vWt7++9uh5/I4P6vTfvv4n2LOjaXBoentqV/jziMgHtWIEuvFerF5MrbIfwAqfVr+fxJqy2VrnyFbHHf3rrbHTotMs0giAyB8x9TSlJxV3uzSjSjXl7OH8OP4sxbm3jtdW0KGJQqrdOAP8At3mroqwtR/5Duif9fb/+k81btYPoevFJXSCiiipLCiiigAooooAKKKKACiiigAooooAKKKKACiiigAooooAKKKKACiiigAooooAKKKKACiiigAooooAKKKKAIrr/AI9Jv+ubfyqnoP8AyAdO/wCvWL/0AVcuv+PSb/rm38q5vS/FGj2ekWME17GJEtYgwBzg7RxQB1NFYP8AwmWhf8/y/lR/wmWhf8/y/lQBvVjeK7O51DwzfW1pkzsnygHrgg4qL/hMtC/5/l/Kj/hMtC/5/l/KhjTs7mBqWtWviXSrTSdPtpzfNLCzxSQsn2fYwZiWIxxgjgnmsyyhutI8d6prFxHJLYC7EJBjJMRMaDzF9Qehx6V2X/CZaF/z/L+VH/CZaF/z/L+VNOzv/XQX2eU3QQQCOhpawf8AhMtC/wCf5fyo/wCEy0L/AJ/l/KkBvUVg/wDCZaF/z/L+VH/CZaF/z/L+VAGLD/yVR/8Arg38q7lfvD615/pl7b3/AMS/tFtIJImgbDD6V6Av3h9aAGjq3+8f50tVTqFmjurXUIYMQQXHHNH9pWP/AD+Qf9/BQBarjbfVIPDWu6smrLLGt3OJredYmkDrtA2/KDggg9fWuo/tKx/5/IP+/go/tKx/5/IP+/go6h0PL/Gsn23WnnS3FvfW/ktbgWRkllBYZ/edEwPr1qxqmgxalL4wvrq0kluYYlktGKn5XECkMnvn0r0j+0rH/n8g/wC/go/tKx/5/IP+/goWisv62/yGnrdnCSpbSeJdNm8SW7y232NBZF4mdVm/jyADg/d5NU9M0+Sb4hXFzqGotBqKXUhii+wkmSLB2jzemNuOK9H/ALSsf+fyD/v4KP7Ssf8An8g/7+Cjrf1/EXS3p+H9feYngWOSLw2qyIyN58pwwwfvmulqr/aVj/z+Qf8AfwUf2lY/8/kH/fwU27h1bLVc5J/yP8H/AF5P/MVs/wBpWP8Az+Qf9/BWGJop/HkDxSLIv2NxlTkdRSA6ajvRR3oA5fwp/wAi9pv/AF6xf+giuph7Vy3hT/kXtN/69Yv/AEEV1MPanLdkw+FFxelOpq9KdSKCiiigAqrJ/rGq1VWT/WNQBwHwR/5Ei5/6/wCT/wBAjr0hmCqWY4AGSa83+CP/ACJFz/1/yf8AoEdbvjDXPssP2CBv3sg+cjsKqEXJ2RjiK8aFNzkYniLVpda1JbK1yYlbaoH8RrpLaG28LaGZZMecRlj3J9KoeD9GFvCdTugASPk3dh61ka1fzeIdZW1t8mJW2qB3966GlJ8i2R40ZypReIqaznshdJsp/EmsNdXOTErbmP8AStPxVq4jRdJsfTDbf5VoXUsHhXQRFHjzmGB7t61j+FNJe/vG1O6BZQ2V3dzRdP33stg9nKCWHh8ctZPsbvhnRBptkJZV/wBIkGT7VrTVZPSoJRXNKTk7s9ujSjSgoR2Rzeo/8h7RP+vt/wD0nmrdrJ1G3kbVdLnVcxwXLPIf7qmGRc+/LAcetXje269ZD/3yf8KHsiluyxRVX+0bX/nqf++G/wAKDqVoBkynj/Yb/CkUWqK5x/HnhmN5UfUwrRcOGgkBH/jvP4VPN4w0K3s4rua+KQynCMYJMn8NuaXMu5q6FVW916+RuUVkXPibSLSyF5PdMluQDvMEnf225qGbxjoFukDy3+FuP9ViGQ7vyWi6EqVR7Rf3G7RWPfeKdF0yNJLy8MSyHC5hckn6BaddeJtIs7IXlxdMluQDv8iQ9fYLmi6Eqc3ayeprUVhTeMtAt7KK8lvyLeX7kggkIP5Lx+NLa+MNBvbv7LbX/mzbd2FhkIx9duKOZFexqWvyu3oblFVG1OzRSzTYUDJJRv8ACsb/AIT7wwW2/wBqDOcf6mT/AOJobS3JjTnP4Vc6SisyDxDpNyu6C8WRfVUY/wBKmOr2IBJnOAM/cb/CmS007Mu0Vl2viPSb2Ro7e73sgyw8tx/MVa/tG0/56n/vhv8AChO4NNOzLVFVf7RtP+ep/wC+G/wpP7StM4805/3G/wAKBFuiqv8AaNp/z1P/AHw3+FH9o2n/AD1P/fDf4UAWqKq/2jaf89T/AN8N/hR/aNp/z1P/AHw3+FAFqiqv9o2n/PU/98N/hR/aNp/z1P8A3w3+FAFqiqv9o2n/AD1P/fDf4Uf2jaf89T/3w3+FAFqiqv8AaNp/z1P/AHw3+FH9o2n/AD1P/fDf4UAWqKq/2jaf89T/AN8N/hR/aNp/z1P/AHw3+FAFqiqv9o2n/PU/98N/hR/aNp/z1P8A3w3+FAFllDKVYZBGCKxv+ER0D/oF2/5GtD+0bT/nqf8Avhv8KP7RtP8Anqf++G/woAz/APhEtA/6Bdv+Ro/4RLQP+gXb/ka0P7RtP+ep/wC+G/wo/tG0/wCep/74b/CgDP8A+ES0D/oF2/5Gj/hEtA/6Bdv+RrQ/tG0/56n/AL4b/Cj+0bT/AJ6n/vhv8KAM/wD4RLQP+gXb/kaP+ES0D/oF2/5GtD+0bT/nqf8Avhv8KP7RtP8Anqf++G/woAz/APhEtA/6Bdv+Ro/4RLQP+gXb/ka0P7RtP+ep/wC+G/wo/tG0/wCep/74b/CgDP8A+ES0D/oF2/5Gj/hEtA/6Bdv+RrQ/tG0/56n/AL4b/Cj+0bT/AJ6n/vhv8KAK9loGladcC4tLGKGYAgOo5wa0WUOjKwyrDBFVv7RtP+ep/wC+G/wo/tG0/wCep/74b/CgCl/wi+iE5OnRfr/jR/wi2if9A6H9f8au/wBo2n/PU/8AfDf4Uf2jaf8APU/98N/hQBS/4RbRP+gdD+v+NH/CLaJ/0Dof1/xq7/aNp/z1P/fDf4Uf2jaf89T/AN8N/hQBS/4RbRP+gdD+v+NH/CLaJ/0Dof1/xq7/AGjaf89T/wB8N/hR/aNp/wA9T/3w3+FAFL/hFtE/6B0P6/40f8Iton/QOh/X/Grv9o2n/PU/98N/hR/aNp/z1P8A3w3+FAFL/hFtE/6B0P6/40f8Iton/QOh/X/Grv8AaNp/z1P/AHw3+FH9o2n/AD1P/fDf4UAUv+EW0T/oHQ/r/jU9nommafP59rZxxS7Su5c5wam/tG0/56n/AL4b/Cj+0bT/AJ6n/vhv8KALVHeqv9o2n/PU/wDfDf4U4X9sTxIf++D/AIUAc94U/wCRe03/AK9Yv/QRXVQ1geHLOW00SxgnTZLHbxo65zhgoBHFdDEtOW7Jj8KLS9KdTV6U6kUFFFFABVWT/WNVqqsn+sagDzP4T6jHpfw5vbmT+G/k2j1OxKsaPZT+IdbM05JQNvkb+lcR4Llmk8NizQkobt2CjuxVR/SvZtPt4fDXh9pJcCTbuc+reldEfchdbs8atfE4lxl8ENyh4v1ZbKzXTrYhXdcHH8K0nhPSksbJtTuRhmGVz2HrWDpVrN4j15ppslN25z6D0rc8YaqLa2TTLc4Zh82Ow9KpxslTXzMo1VOUsZU2WkUY11LN4o8QCOPPkhsL7L616HaW0dnaxwRABUGKwfCGkfYbH7TIv76YZ57CulrKrK75VsjuwFCUYurU+KQVE4zUtIRWR6BSkjz2qpJbA9q1CmaYYqAMj7IPSorlIrS2kuJcBI1LGtryaZNaRzxNFKivGwwysODQNWvqeHXukXviJ73X7aBEhhbKpt++B3q5rzHxB4Usr63iI+ysVnRB93p/hXsMOnW9vb/Z4YUSHGNijAplvpFnao6wW0Uav94KuM1j7J99z1v7TjdPl+F6em1meNJaeF57BWn1rUckDdCXBIP0xV7xDp0FndeH4LZneHIKl+pBNenr4Z0hJ/OXTrcSZzuCDNWZ9KtLl43mt45Gj+4WXO36UezdgeYw501drXe3VHnXxB0qZrOxvooy8du4MgA6D1qt4g8SaXfeFvstq3mXUyqoiA5Br1VrZXQoygqRgg1Rh8O6Xb3Hnw2ECS5zvVBmqlB3dupjRxdNQiqkW3F3Vv1PLL2OW08Naf4cEAkv7oAlWH+rFO8P28ng7xL/AGXqCo0d0BsmA79v8K9YbSbRrsXbW8ZuAMCTbyPxpLnSLO8kjkubaOV4+UZlyRS9m73NP7Qg4OnKOkr39X1XoZOpWBm0y4SMfM0ZArwsRr5YUjpxmvpPyBt244xjFeV+KPBlzZ6k8tnbmSznYkbP+WZ9PpU107XReU16cJShN2ucloEd+NWgjsZGUs3zdxjuSK9bWFSmGA6c1zHh/TIdIjZ2cNM33m7KPSql5rt5qeu2tro0ckwik+bYOGPv7URfJHXqGIj9crP2XwxW5vaLo5t/El7Ii/6O0Q2n3yMium+yD0q7aWIt4cH7zcsferHk1skkrI8qpUc3dmV9kHpTPsg848fw1seTTPJ/fn/dpkGb9kHpR9kHpWr5NHk0AZX2QelH2Qelavk0eTQBlfZB6UfZB6Vq+TR5NAGV9kHpR9kHpWr5NHk0AZX2QelH2Qelavk0eTQBlfZB6UfZB6Vq+TR5NAGV9kHpR9kHpWr5NHk0AZX2QelH2Qelavk0eTQBlfZB6UfZB6Vq+TR5NAGV9kHpR9kHpWr5NHk0AZX2QelH2Qelavk0eTQBlfZB6UfZB6Vq+TR5NAGV9kHpR9kHpWr5NHk0AZX2QelH2Qelavk0eTQBlfZB6UfZB6Vq+TR5NAGV9kHpR9kHpWr5NHk0AZX2QelH2Qelavk0eTQBlfZB6UfZB6Vq+TR5NAGV9kHpR9kHpWr5NHk0AZX2QelH2Qelavk0eTQBlfZB6U9LUA9K0vJpRFQBXiix2q0i4pQmKkAoAUUtFFABRRRQAVVk/wBY1Wqqyf6xqAPKPgzpQutOe9kXMcFwwXPdsL/9aui8Z6qbm8XToTlYz82O7elYvwr1FdL+Gt9cHG4X0gQep2JWh4W059V1g3U+WjjO9ie5ropbc76Hj474lh6W83dnTaRaxeHfD7XE2BIy73/oK5fSLaXxB4gaebJjDbmPt6Vo+NtT8yVNOhbgcvj17Ct/wxpY07SlLLiWX5mp3cYuT3ZHs41q8aEfghv6m0oCqFUYAGAKWiiuY9sKKKKACkxS0UAJijFLRQAmKMUtFACYoxS0UAJijFLRQAmKMUtFACYoKgjBAIPY0tFAGfcaJp11/rbVCD1A4B/KprXTrOxGLW1hhz12IATVqiixXNK1r6CYoxS0UEiYpgH78/7tSUwf68/7tADsUYpaKAExRilooATFGKWigBMUYpaKAExRilooATFGKWigBMUYpaKAExRilooATFGKWigBMUYpaKAExRilooATFGKWigBMUYpaKAExRilooATFGKWigBMUYpaKAExRilooATFGKWigBMUYpaKAExRilooATFGKWigAxRRRQAUUUUAFFFFABVWT/WNVqqsn+sagDwXwbcSt4WFmPufa3fA7kqg/pXsumwJ4e8NmSXCybd7/AF9K81+FWiG+0A3wmRTDeMAjoWBwqH1969G1TTr3VrUW817CkYOT5cRGf1rbnTionnLDVI1albdvY5fQLR9c8QNcTDKBvMfP6CvSgMDA6Cua0nSLnRonS3ubdt5yWeEk/wA60t+p/wDPzaf9+W/+Kqas+Z6bGmBwzoU/e+J7mpRWXv1P/n5tP+/Lf/FUb9T/AOfm0/78t/8AFVmdpqUVl79T/wCfm0/78t/8VRv1P/n5tP8Avy3/AMVQBqUVl79T/wCfm0/78t/8VRv1P/n5tP8Avy3/AMVQBqUVl79T/wCfm0/78t/8VRv1P/n5tP8Avy3/AMVQBqUVl79T/wCfm0/78t/8VRv1P/n5tP8Avy3/AMVQBqUVl79T/wCfm0/78t/8VRv1P/n5tP8Avy3/AMVQBqUVl79T/wCfm0/78t/8VRv1P/n5tP8Avy3/AMVQBqUVl79T/wCfm0/78t/8VRv1P/n5tP8Avy3/AMVQBqUVl79T/wCfm0/78t/8VRv1P/n5tP8Avy3/AMVQBqUVl79T/wCfm0/78t/8VRv1P/n5tP8Avy3/AMVQBqUVl79T/wCfm0/78t/8VRv1P/n5tP8Avy3/AMVQBqUwf68/7tZ2/U/+fm0/78t/8VSbtS3bvtNrnGP9S3/xVAGrRWXv1P8A5+bT/vy3/wAVRv1P/n5tP+/Lf/FUAalFZe/U/wDn5tP+/Lf/ABVG/U/+fm0/78t/8VQBqUVl79T/AOfm0/78t/8AFUb9T/5+bT/vy3/xVAGpRWXv1P8A5+bT/vy3/wAVRv1P/n5tP+/Lf/FUAalFZe/U/wDn5tP+/Lf/ABVG/U/+fm0/78t/8VQBqUVl79T/AOfm0/78t/8AFUb9T/5+bT/vy3/xVAGpRWXv1P8A5+bT/vy3/wAVRv1P/n5tP+/Lf/FUAalFZe/U/wDn5tP+/Lf/ABVG/U/+fm0/78t/8VQBqUVl79T/AOfm0/78t/8AFUb9T/5+bT/vy3/xVAGpRWXv1P8A5+bT/vy3/wAVRv1P/n5tP+/Lf/FUAalFZe/U/wDn5tP+/Lf/ABVG/U/+fm0/78t/8VQBqUVl79T/AOfm0/78t/8AFUb9T/5+bT/vy3/xVAGpRWXv1P8A5+bT/vy3/wAVRv1P/n5tP+/Lf/FUAalFZe/U/wDn5tP+/Lf/ABVG/U/+fm0/78t/8VQBqUVl79T/AOfm0/78t/8AFUb9T/5+bT/vy3/xVAGpRWXv1P8A5+bT/vy3/wAVRv1P/n5tP+/Lf/FUAalFZe/U/wDn5tP+/Lf/ABVG/U/+fm0/78t/8VQBqUVl79T/AOfm0/78t/8AFUb9T/5+bT/vy3/xVAGpRWXv1P8A5+bT/vy3/wAVRv1P/n5tP+/Lf/FUAalFZe/U/wDn5tP+/Lf/ABVG/U/+fm0/78t/8VQBqUVl79T/AOfm0/78t/8AFUb9T/5+bT/vy3/xVAGpRWXv1P8A5+bT/vy3/wAVRv1P/n5tP+/Lf/FUAalFZe/U/wDn5tP+/Lf/ABVG/U/+fm0/78t/8VQBqUVl79T/AOfm0/78t/8AFUb9T/5+bT/vy3/xVAGpVWT/AFjVBDLfCUGaa3aPuEiYH881KWLHJ70Aec/Br/kTLj/r+f8A9ASvQ688+DX/ACJlx/1/P/6Aleh0AFFFFABRRRQAUUUUAFFFFABRRRQAUUUUAFFFFABRRRQAUUUUAFFFFABRRRQAUUUUAFFFFABRRRQAUUUUAFFFFABRRRQAUUUUAFFZH9qznpHH+tH9qXH/ADzi/WgDXorI/tS4/wCecX60f2pcf884v1oA16KyP7UuP+ecX60f2pcf884v1oA16KyP7UuP+ecX60f2pcf884v1oA16KyP7UuP+ecX60f2pcf8APOL9aANeisj+1Lj/AJ5xfrUrajKLSKUIm52II5xxQBpUVkf2pcf884v1o/tS4/55xfrQBr0Vkf2pcf8APOL9aP7UuP8AnnF+tAGvRWR/alx/zzi/Wj+1Lj/nnF+tAGvRWR/alx/zzi/Wj+1Lj/nnF+tAGvRWR/alx/zzi/Wj+1Lj/nnF+tAGvRWXDqU0k8aMkeGbBxmtSgAoorN1/UZNJ0O7v4kV3hUMFboeQP61UIuclFbsmclGLk9kaVFcZDrni+4gjmj0iwKSKHU+d2IyO9P/ALW8Zf8AQH0//v8Af/ZVu8LJfaj96MFiov7MvuZ2FFcf/a3jL/oD6f8A9/v/ALKj+1vGX/QH0/8A7/f/AGVH1WX80fvQfWo/yy+5nYUVx/8Aa3jL/oD6f/3+/wDsqP7W8Zf9AfT/APv9/wDZUfVZfzR+9B9aj/LL7mdhRXH/ANreMv8AoD6f/wB/v/sqP7W8Zf8AQH0//v8Af/ZUfVZfzR+9B9aj/LL7mdhRXH/2t4y/6A+n/wDf7/7Kj+1vGX/QH0//AL/f/ZUfVZfzR+9B9aj/ACy+5nYUVwuo+KPFOlWTXd3pVisKkAkSE9Tjsa7eFzJBHIRgsoJ/EVFShKnFSbTT7O5dOvGo3FJprurD6cOlNpw6VibHnXwa/wCRMuP+v5//AEBK9Drzz4Nf8iZcf9fz/wDoCV6HQAUUUUAFFFFABRRRQAUUUUAFFFFABRRRQAUUUUAFFFFABRRRQAUUUUAFFFFABRRRQAUUUUAFFFFABRRRQAUUUUAFFFFABRRRQBzS9KWkXpS0AFQS3SI/lqDJJ/dUdPrU9VntcSGSBzE55IH3T9R/WgBl9cSW9ujqyxszAEsNwGajtr1zHK7t56oRho0xn8CanuoZZoo9hQSIwb5s44qtJYzzBndojIzDKc7CBng/nQBONRhaLeFkLbtuzHzZqFL7F3LvEgG1dsZHzZ57UyLTpoSZI/JSQPuVVBC9MEU82M73DXLNGs+0BSucd/0oA0RyKKQZ2jdjPfFLQAVO/wDyDrb/AK6N/WoKnf8A5B1t/wBdG/rQBBRRRQBTvbmW3eHy1DKSS4xzgelN/tBUkl3HKDbsCjk5z/hViSIvPE+RhM5HrmqL6SSZCGjYbgyI4yOM8H86ALK6jCUDFXA3bTkfdPvTJ9Q2iJoo3dWk2kheo9qb9hdrZoDHbxK5+fygeR/jTvscy20cauhaJ8pnOCPegC2zsIt6oScZ2ng0yG5jmJUZVx1Rhgint5hiwpUSY69hUUVqsb+Y7NJL/ebt9B2oAsUUUUASW3/H3D/viugrn7b/AI+4f98V0FABWD40/wCRP1L/AK5j/wBCFb1YPjT/AJE/Uv8ArmP/AEIVthv40PVfmY4n+DP0f5D9J/5A1j/17x/+girlU9J/5A1j/wBe8f8A6CKuVFT42XT+BEN3cLaWU9y4ysMbSEewGa5/Tn8T3pt9Re7sUs5mDmzEBLLGf+mm7k45+73robq3W7tJrZyQk0bRsR1wRiufsrDxNapDYtdae1jEdon+fzinpjG3OOPwqPzLew9vGVhFfyWlxbXluyBsPKihX2jJAw2entRaeMtOupEDwXltFJEZo57iIKjqBuODk9BXOJ4AvzLA0i6UskLMWu0VjPPlSMuxHXn1rfvvC0l9ZabayToq21s0EhGckmPZkfjR0/rz/wCAHUkPjG0S1a5m0/UYYshYmlhVfOJzgJ83PTviqa+J11TV9JSzaeAG4aO4glADf6tiMgE+gPWo7/w7resaXHZaiNIkFs6yQAh3WQrkYkBGMc9qk03wtcW15ZXBstHsfs87SOmnoyhwUZecgc801a+oPY66iiikBzXjz/kU7j/fT/0IV11r/wAekP8A1zX+Vcj48/5FO4/30/8AQhXXWv8Ax6Q/9c1/lXVP/do+r/JHLD/eZei/Nk1OHSm04dK5TqPOvg1/yJlx/wBfz/8AoCV6HXnnwa/5Ey4/6/n/APQEr0OgAooooAKKKKACiiigAooooAKKKKACiiigAooooAKKKKACiiigAooooAKKKKACiiigAooooAKKKKACiiigAooooAKKKKACiiigDJ/smUdJk/75/wDr0f2TL/z2T/vk/wCNa1FAGT/ZMv8Az2T/AL5P+NH9ky/89k/75P8AjWtRQBk/2TL/AM9k/wC+T/jR/ZMv/PZP++T/AI1rUUAZP9ky/wDPZP8Avk/40f2TL/z2T/vk/wCNa1FAGT/ZMv8Az2T/AL5P+NH9ky/89k/75P8AjWtRQBk/2TL/AM9k/wC+T/jUzac5tYoRKuUYnO3rmtCigDJ/smX/AJ7J/wB8n/Gj+yZf+eyf98n/ABrWooAyf7Jl/wCeyf8AfJ/xo/smX/nsn/fJ/wAa1qKAMn+yZf8Ansn/AHyf8aP7Jl/57J/3yf8AGtaigDJ/smX/AJ7J/wB8n/Gj+yZf+eyf98n/ABrWooAyf7Jl/wCeyf8AfJ/xo/smX/nsn/fJ/wAa1qKAM2HTJI545GlUhWzgLWlRRQAVn65pravot1YLIImmXaHIzjkHp+FaFFVGTjJSW6JlFSi4vZnFReFfEsMSRR+JgqIoVR9nHAHSn/8ACM+KP+hoH/gOK7Kiuj65U7L/AMBX+Rz/AFOn3f8A4E/8zjf+EZ8Uf9DQP/AcUf8ACM+KP+hoH/gOK7Kij63U7L/wFf5B9Up93/4E/wDM43/hGfFH/Q0D/wABxR/wjPij/oaB/wCA4rsqKPrdTsv/AAFf5B9Up93/AOBP/M43/hGfFH/Q0D/wHFH/AAjPij/oaB/4Diuyoo+t1Oy/8BX+QfVKfd/+BP8AzON/4RnxR/0NA/8AAcUf8Iz4o/6Ggf8AgOK7Kij63U7L/wABX+QfVKfd/wDgT/zOFvfBmv6jbNbXfiJZYWIJUwdcfSu3iTy4Y4852qFz9KfRWdWvOokpWsuyS/I0pUIU23G933bf5hTh0ptOHSsTY86+DX/ImXH/AF/P/wCgJXodFFABRRRQAUUUUAFFFFABRRRQAUUUUAFFFFABRRRQAUUUUAFFFFABRRRQAUUUUAFFFFABRRRQAUUUUAFFFFABRRRQAUUUUAFFFFABRRRQAUUUUAFFFFABRRRQAUUUUAFFFFABRRRQAUUUUAFFFFABRRRQAUUUUAFFFFABRRRQAUUUUAFFFFABRRRQAUUUUAFFFFABRRRQAU4dKKKAP//Z"/>
          <p:cNvSpPr>
            <a:spLocks noChangeAspect="1" noChangeArrowheads="1"/>
          </p:cNvSpPr>
          <p:nvPr/>
        </p:nvSpPr>
        <p:spPr bwMode="auto">
          <a:xfrm>
            <a:off x="1627536" y="2576434"/>
            <a:ext cx="3200942" cy="32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23039"/>
            <a:ext cx="3198082" cy="2495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507" y="1423039"/>
            <a:ext cx="3170851" cy="2495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583" y="1423040"/>
            <a:ext cx="3182582" cy="24954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4226312"/>
            <a:ext cx="9653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encounter the above prompts, please follow the link below to install </a:t>
            </a:r>
            <a:r>
              <a:rPr lang="en-US" dirty="0" err="1" smtClean="0"/>
              <a:t>Microsft</a:t>
            </a:r>
            <a:r>
              <a:rPr lang="en-US" dirty="0" smtClean="0"/>
              <a:t> Visual C++ Redistributable Package (x64). This link was provided by Erik Werlau. If you have further questions, contact the Pansophy Team (</a:t>
            </a:r>
            <a:r>
              <a:rPr lang="en-US" dirty="0" smtClean="0">
                <a:hlinkClick r:id="rId6"/>
              </a:rPr>
              <a:t>pansophy@jlab.org</a:t>
            </a:r>
            <a:r>
              <a:rPr lang="en-US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5628025"/>
            <a:ext cx="4362450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5399" y="5628025"/>
            <a:ext cx="3771900" cy="9334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7031" y="5910084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74660" y="5270338"/>
            <a:ext cx="3872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9"/>
              </a:rPr>
              <a:t>https://</a:t>
            </a:r>
            <a:r>
              <a:rPr lang="en-US" sz="1100" dirty="0" smtClean="0">
                <a:hlinkClick r:id="rId9"/>
              </a:rPr>
              <a:t>www.microsoft.com/en-us/download/details.aspx?id=29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6584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224</Words>
  <Application>Microsoft Office PowerPoint</Application>
  <PresentationFormat>Widescreen</PresentationFormat>
  <Paragraphs>22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Instructions to Install Xerox DocuShare Drive These steps are shown in the screen recordings on the next 2 slides</vt:lpstr>
      <vt:lpstr>PowerPoint Presentation</vt:lpstr>
      <vt:lpstr>PowerPoint Presentation</vt:lpstr>
      <vt:lpstr>Errors?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McDonald</dc:creator>
  <cp:lastModifiedBy>Megan McDonald</cp:lastModifiedBy>
  <cp:revision>10</cp:revision>
  <dcterms:created xsi:type="dcterms:W3CDTF">2020-03-09T12:11:55Z</dcterms:created>
  <dcterms:modified xsi:type="dcterms:W3CDTF">2021-03-29T13:44:47Z</dcterms:modified>
</cp:coreProperties>
</file>