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21" r:id="rId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6398" autoAdjust="0"/>
  </p:normalViewPr>
  <p:slideViewPr>
    <p:cSldViewPr snapToGrid="0" snapToObjects="1">
      <p:cViewPr varScale="1">
        <p:scale>
          <a:sx n="127" d="100"/>
          <a:sy n="127" d="100"/>
        </p:scale>
        <p:origin x="174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8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A0D5-05F6-4B1D-865D-12318EE9D44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DAE6B-DC0C-45B8-88D7-F0E08753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6776769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6776769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86650" y="1720850"/>
            <a:ext cx="4705350" cy="384016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SRF NEWS  April 2021-R1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7486650" y="1720850"/>
            <a:ext cx="4705350" cy="3840163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49" y="5217805"/>
            <a:ext cx="4007384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4850" y="659732"/>
            <a:ext cx="11383433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4849" y="1750850"/>
            <a:ext cx="64008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24850" y="5588001"/>
            <a:ext cx="3865033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9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SRF NEWS  April 2021-R1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62" y="457399"/>
            <a:ext cx="11285837" cy="487490"/>
          </a:xfrm>
        </p:spPr>
        <p:txBody>
          <a:bodyPr>
            <a:noAutofit/>
          </a:bodyPr>
          <a:lstStyle/>
          <a:p>
            <a:r>
              <a:rPr lang="en-US" sz="4000" dirty="0"/>
              <a:t>CEBAF Gradient Improvement </a:t>
            </a:r>
            <a:r>
              <a:rPr lang="en-US" sz="4000" dirty="0" smtClean="0"/>
              <a:t>Program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46" y="4157932"/>
            <a:ext cx="4584550" cy="1112808"/>
          </a:xfrm>
        </p:spPr>
        <p:txBody>
          <a:bodyPr>
            <a:normAutofit fontScale="47500" lnSpcReduction="20000"/>
          </a:bodyPr>
          <a:lstStyle/>
          <a:p>
            <a:r>
              <a:rPr lang="en-US" sz="4700" dirty="0" smtClean="0"/>
              <a:t>C50-13 (7b)  delivered Aug. 2017 </a:t>
            </a:r>
          </a:p>
          <a:p>
            <a:endParaRPr lang="en-US" sz="4700" dirty="0"/>
          </a:p>
          <a:p>
            <a:r>
              <a:rPr lang="en-US" sz="4700" dirty="0" smtClean="0"/>
              <a:t>C75-01 planned for FY20/21</a:t>
            </a:r>
            <a:endParaRPr lang="en-US" sz="4700" dirty="0"/>
          </a:p>
        </p:txBody>
      </p:sp>
      <p:sp>
        <p:nvSpPr>
          <p:cNvPr id="6" name="TextBox 5"/>
          <p:cNvSpPr txBox="1"/>
          <p:nvPr/>
        </p:nvSpPr>
        <p:spPr>
          <a:xfrm>
            <a:off x="7278570" y="5178706"/>
            <a:ext cx="4493788" cy="400105"/>
          </a:xfrm>
          <a:prstGeom prst="rect">
            <a:avLst/>
          </a:prstGeom>
          <a:solidFill>
            <a:schemeClr val="bg2"/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en-US" dirty="0" smtClean="0"/>
              <a:t>Courtesy Gigi Ciovati  &amp; Bob </a:t>
            </a:r>
            <a:r>
              <a:rPr lang="en-US" dirty="0" err="1" smtClean="0"/>
              <a:t>Rimmer</a:t>
            </a:r>
            <a:r>
              <a:rPr lang="en-US" dirty="0" smtClean="0"/>
              <a:t> Jun2017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48377" y="944889"/>
            <a:ext cx="6499708" cy="4146432"/>
            <a:chOff x="3668702" y="992036"/>
            <a:chExt cx="5217361" cy="3269951"/>
          </a:xfrm>
        </p:grpSpPr>
        <p:pic>
          <p:nvPicPr>
            <p:cNvPr id="7" name="Content Placeholder 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8702" y="992036"/>
              <a:ext cx="5217361" cy="32699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48602" y="2018581"/>
              <a:ext cx="1567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Original  CEBAF (OC)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7917" y="3430437"/>
              <a:ext cx="2287406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C75  Cavity (HC- High Current )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made from Ingot  Niobium 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SRF NEWS  April 2021-R1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7919" y="1020626"/>
            <a:ext cx="3979190" cy="1964114"/>
            <a:chOff x="-4784956" y="1441589"/>
            <a:chExt cx="2780118" cy="1350041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784956" y="1441589"/>
              <a:ext cx="2780118" cy="135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-3397633" y="2433627"/>
              <a:ext cx="1377174" cy="3445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CEBAF Cryo-unit </a:t>
              </a:r>
              <a:endParaRPr lang="en-US" sz="1400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574046" y="3431643"/>
            <a:ext cx="4584550" cy="400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700" dirty="0" smtClean="0"/>
              <a:t>C20 Refurbishment Program </a:t>
            </a:r>
            <a:endParaRPr lang="en-US" sz="4700" dirty="0"/>
          </a:p>
        </p:txBody>
      </p:sp>
      <p:sp>
        <p:nvSpPr>
          <p:cNvPr id="16" name="Explosion 1 15"/>
          <p:cNvSpPr/>
          <p:nvPr/>
        </p:nvSpPr>
        <p:spPr>
          <a:xfrm>
            <a:off x="10078528" y="-65481"/>
            <a:ext cx="2113472" cy="1337771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Supports CEBAF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-10-20 SRF News R3 New JLAB Templat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9C01DC1-C7A8-844D-9B3F-10DA5809A3E4}" vid="{04A9E805-6AB5-7544-B1BF-71DB401863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2017-10-20 SRF News R3 New JLAB Template</Template>
  <TotalTime>485</TotalTime>
  <Words>52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.PingFangSC-Regular</vt:lpstr>
      <vt:lpstr>Arial</vt:lpstr>
      <vt:lpstr>Calibri</vt:lpstr>
      <vt:lpstr>PingFangSC-Regular</vt:lpstr>
      <vt:lpstr>2017-10-20 SRF News R3 New JLAB Template</vt:lpstr>
      <vt:lpstr>CEBAF Gradient Improvement Program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News and Announcements</dc:title>
  <dc:creator>E. Anne McEwen</dc:creator>
  <cp:lastModifiedBy>E. Anne McEwen</cp:lastModifiedBy>
  <cp:revision>134</cp:revision>
  <cp:lastPrinted>2020-02-07T19:27:07Z</cp:lastPrinted>
  <dcterms:created xsi:type="dcterms:W3CDTF">2017-10-20T20:25:56Z</dcterms:created>
  <dcterms:modified xsi:type="dcterms:W3CDTF">2021-05-27T14:15:28Z</dcterms:modified>
</cp:coreProperties>
</file>