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C50R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0351582"/>
              </p:ext>
            </p:extLst>
          </p:nvPr>
        </p:nvGraphicFramePr>
        <p:xfrm>
          <a:off x="2123094" y="1705528"/>
          <a:ext cx="7480300" cy="1771650"/>
        </p:xfrm>
        <a:graphic>
          <a:graphicData uri="http://schemas.openxmlformats.org/drawingml/2006/table">
            <a:tbl>
              <a:tblPr/>
              <a:tblGrid>
                <a:gridCol w="305189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3605040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92014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649926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96.43%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738942"/>
            <a:ext cx="3158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r>
              <a:rPr lang="en-US" dirty="0" smtClean="0"/>
              <a:t>None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3652" y="3738942"/>
            <a:ext cx="2693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Overdue</a:t>
            </a:r>
          </a:p>
          <a:p>
            <a:r>
              <a:rPr lang="en-US" dirty="0" smtClean="0"/>
              <a:t>None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926974" y="3738942"/>
            <a:ext cx="5511339" cy="1200329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r>
              <a:rPr lang="en-US" dirty="0" smtClean="0"/>
              <a:t>C50R-CPR-BCP-SUBC</a:t>
            </a:r>
          </a:p>
          <a:p>
            <a:r>
              <a:rPr lang="en-US" dirty="0" smtClean="0"/>
              <a:t>C50R-CPR-CLN-SUBC</a:t>
            </a:r>
          </a:p>
          <a:p>
            <a:r>
              <a:rPr lang="en-US" dirty="0"/>
              <a:t>C50R-CPR-CHEM-CPR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464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C75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5263490"/>
              </p:ext>
            </p:extLst>
          </p:nvPr>
        </p:nvGraphicFramePr>
        <p:xfrm>
          <a:off x="2131407" y="1546685"/>
          <a:ext cx="7480300" cy="1771650"/>
        </p:xfrm>
        <a:graphic>
          <a:graphicData uri="http://schemas.openxmlformats.org/drawingml/2006/table">
            <a:tbl>
              <a:tblPr/>
              <a:tblGrid>
                <a:gridCol w="305189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3605040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92014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649926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92.20%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3129" y="3580099"/>
            <a:ext cx="3158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C75-PR-CHEM-CAV-CBP-R2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41965" y="3580099"/>
            <a:ext cx="26933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Overdue</a:t>
            </a:r>
          </a:p>
          <a:p>
            <a:r>
              <a:rPr lang="en-US" dirty="0" smtClean="0"/>
              <a:t>STP-PR-CAV-CHEM-BAKE</a:t>
            </a:r>
          </a:p>
          <a:p>
            <a:r>
              <a:rPr lang="en-US" dirty="0" smtClean="0"/>
              <a:t>C75-PR-CAV-CHEM-HEP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935287" y="3580099"/>
            <a:ext cx="5511339" cy="2585323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r>
              <a:rPr lang="en-US" dirty="0" smtClean="0"/>
              <a:t>“Beam </a:t>
            </a:r>
            <a:r>
              <a:rPr lang="en-US" dirty="0"/>
              <a:t>line assembly </a:t>
            </a:r>
            <a:r>
              <a:rPr lang="en-US" dirty="0" smtClean="0"/>
              <a:t>procedure”</a:t>
            </a:r>
          </a:p>
          <a:p>
            <a:r>
              <a:rPr lang="en-US" dirty="0" smtClean="0"/>
              <a:t>“CP-STP”</a:t>
            </a:r>
          </a:p>
          <a:p>
            <a:r>
              <a:rPr lang="en-US" dirty="0" smtClean="0"/>
              <a:t>C75-PR-CMA-BRBP-R1</a:t>
            </a:r>
          </a:p>
          <a:p>
            <a:r>
              <a:rPr lang="en-US" dirty="0" smtClean="0"/>
              <a:t>C75-CMA-RTBP-ASSY-R1</a:t>
            </a:r>
          </a:p>
          <a:p>
            <a:r>
              <a:rPr lang="en-US" dirty="0" smtClean="0"/>
              <a:t>C75-CMA-SUPBP-ASSY-R1</a:t>
            </a:r>
          </a:p>
          <a:p>
            <a:r>
              <a:rPr lang="en-US" dirty="0" smtClean="0"/>
              <a:t>“Supply </a:t>
            </a:r>
            <a:r>
              <a:rPr lang="en-US" dirty="0"/>
              <a:t>end can pump drop </a:t>
            </a:r>
            <a:r>
              <a:rPr lang="en-US" dirty="0" smtClean="0"/>
              <a:t>assembly”</a:t>
            </a:r>
          </a:p>
          <a:p>
            <a:r>
              <a:rPr lang="en-US" dirty="0" smtClean="0"/>
              <a:t>C75-CM-ASSY-ECRW-R1</a:t>
            </a:r>
          </a:p>
          <a:p>
            <a:r>
              <a:rPr lang="en-US" dirty="0" smtClean="0"/>
              <a:t>C75-CM-ASSY-R1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72719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196</TotalTime>
  <Words>194</Words>
  <Application>Microsoft Office PowerPoint</Application>
  <PresentationFormat>Widescreen</PresentationFormat>
  <Paragraphs>96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C50R</vt:lpstr>
      <vt:lpstr>C75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8</cp:revision>
  <dcterms:created xsi:type="dcterms:W3CDTF">2021-08-17T12:38:13Z</dcterms:created>
  <dcterms:modified xsi:type="dcterms:W3CDTF">2021-08-17T15:54:38Z</dcterms:modified>
</cp:coreProperties>
</file>