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823723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L2HE-PR-VTA-CAV-VTRF-R1</a:t>
            </a:r>
          </a:p>
          <a:p>
            <a:r>
              <a:rPr lang="en-US" dirty="0" smtClean="0"/>
              <a:t>L2HE-CHEM-CAV-HPR-R2*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L2HE-CHEM-COMP-DEGR-R1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L2HE-INSP-TUNC-R1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L2HE-INSP-TUNCX-R1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L2HE-LERF-CM-DMAG-R1</a:t>
            </a:r>
          </a:p>
          <a:p>
            <a:r>
              <a:rPr lang="en-US" dirty="0" smtClean="0"/>
              <a:t>L2HE-LERF-CM-ACTS-R1</a:t>
            </a:r>
          </a:p>
          <a:p>
            <a:r>
              <a:rPr lang="en-US" dirty="0" smtClean="0"/>
              <a:t>L2HE-INSP-QUAD-R1</a:t>
            </a:r>
          </a:p>
          <a:p>
            <a:r>
              <a:rPr lang="en-US" dirty="0" smtClean="0"/>
              <a:t>L2HE-CLNRM-CAV-LEAK-R1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58532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L2HE-CHEM-CAV-LAP-R1</a:t>
            </a:r>
          </a:p>
          <a:p>
            <a:r>
              <a:rPr lang="en-US" dirty="0" smtClean="0"/>
              <a:t>L2HE-VTA-CAV-HOM-R1</a:t>
            </a:r>
          </a:p>
          <a:p>
            <a:r>
              <a:rPr lang="en-US" dirty="0" smtClean="0"/>
              <a:t>L2HE-INV-CAV-R1</a:t>
            </a:r>
          </a:p>
          <a:p>
            <a:r>
              <a:rPr lang="en-US" dirty="0" smtClean="0"/>
              <a:t>L2HE-INSP-IROD2L-R1</a:t>
            </a:r>
          </a:p>
          <a:p>
            <a:r>
              <a:rPr lang="en-US" dirty="0" smtClean="0"/>
              <a:t>L2HE-INSP-IROD2P-R1</a:t>
            </a:r>
          </a:p>
          <a:p>
            <a:r>
              <a:rPr lang="en-US" dirty="0" smtClean="0"/>
              <a:t>L2HE-INSP-JTVTK-R1</a:t>
            </a:r>
          </a:p>
          <a:p>
            <a:r>
              <a:rPr lang="en-US" dirty="0" smtClean="0"/>
              <a:t>L2HE-INV-CERNOX-R1</a:t>
            </a:r>
          </a:p>
          <a:p>
            <a:r>
              <a:rPr lang="en-US" dirty="0" smtClean="0"/>
              <a:t>L2HE-CHEM-COMP-LAP-R1</a:t>
            </a:r>
          </a:p>
          <a:p>
            <a:r>
              <a:rPr lang="en-US" b="1" dirty="0" smtClean="0"/>
              <a:t>Overdue Approvals</a:t>
            </a:r>
          </a:p>
          <a:p>
            <a:r>
              <a:rPr lang="en-US" dirty="0" smtClean="0"/>
              <a:t>L2HE-PR-VTA-CAV-VTRF-R1</a:t>
            </a:r>
            <a:endParaRPr lang="en-US" dirty="0"/>
          </a:p>
          <a:p>
            <a:r>
              <a:rPr lang="en-US" dirty="0"/>
              <a:t>L2HE-CHEM-COMP-DEGR-R1</a:t>
            </a:r>
          </a:p>
          <a:p>
            <a:r>
              <a:rPr lang="en-US" dirty="0"/>
              <a:t>L2HE-INSP-TUNC-R1</a:t>
            </a:r>
          </a:p>
          <a:p>
            <a:r>
              <a:rPr lang="en-US" dirty="0"/>
              <a:t>L2HE-INSP-TUNCX-R1</a:t>
            </a:r>
          </a:p>
          <a:p>
            <a:endParaRPr lang="en-US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82634" y="5708865"/>
            <a:ext cx="2951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*L2HE-CHEM-CAV-HPR has been approved and is being uploaded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68</TotalTime>
  <Words>115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L2HE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</cp:revision>
  <dcterms:created xsi:type="dcterms:W3CDTF">2021-08-17T12:38:13Z</dcterms:created>
  <dcterms:modified xsi:type="dcterms:W3CDTF">2021-08-17T13:46:31Z</dcterms:modified>
</cp:coreProperties>
</file>