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831894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SNSPPU-INSP-TPHTB-R2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SNSPPU-CM-ASSY-R2</a:t>
            </a:r>
          </a:p>
          <a:p>
            <a:r>
              <a:rPr lang="en-US" dirty="0" smtClean="0"/>
              <a:t>SNSPPU-CAV-DEGR-R2</a:t>
            </a:r>
          </a:p>
          <a:p>
            <a:r>
              <a:rPr lang="en-US" dirty="0" smtClean="0"/>
              <a:t>SNSPPU-PR-CAV-DEGR-R2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620297" y="4385273"/>
            <a:ext cx="348857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Project </a:t>
            </a:r>
            <a:r>
              <a:rPr lang="en-US" dirty="0" err="1" smtClean="0"/>
              <a:t>Masterlist</a:t>
            </a:r>
            <a:r>
              <a:rPr lang="en-US" dirty="0" smtClean="0"/>
              <a:t> can be found in the project </a:t>
            </a:r>
            <a:r>
              <a:rPr lang="en-US" dirty="0" err="1" smtClean="0"/>
              <a:t>docushare</a:t>
            </a:r>
            <a:r>
              <a:rPr lang="en-US" dirty="0" smtClean="0"/>
              <a:t> folder</a:t>
            </a:r>
          </a:p>
          <a:p>
            <a:endParaRPr lang="en-US" dirty="0" smtClean="0"/>
          </a:p>
          <a:p>
            <a:r>
              <a:rPr lang="en-US" dirty="0" smtClean="0"/>
              <a:t>Traveler Acronym list can be found in Pansophy, under the User Tools &gt; Traveler Tools drop downs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82</TotalTime>
  <Words>115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SNSPPU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10</cp:revision>
  <dcterms:created xsi:type="dcterms:W3CDTF">2021-08-17T12:38:13Z</dcterms:created>
  <dcterms:modified xsi:type="dcterms:W3CDTF">2021-08-19T17:22:57Z</dcterms:modified>
</cp:coreProperties>
</file>