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P1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686002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P1-ACC-CM-COMM-R1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  <a:endParaRPr lang="en-US" dirty="0"/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76212" y="4385273"/>
            <a:ext cx="3632661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Project </a:t>
            </a:r>
            <a:r>
              <a:rPr lang="en-US" dirty="0" err="1" smtClean="0"/>
              <a:t>Masterlist</a:t>
            </a:r>
            <a:r>
              <a:rPr lang="en-US" dirty="0" smtClean="0"/>
              <a:t> can be found in the project </a:t>
            </a:r>
            <a:r>
              <a:rPr lang="en-US" dirty="0" err="1" smtClean="0"/>
              <a:t>docushare</a:t>
            </a:r>
            <a:r>
              <a:rPr lang="en-US" dirty="0" smtClean="0"/>
              <a:t> folder</a:t>
            </a:r>
          </a:p>
          <a:p>
            <a:endParaRPr lang="en-US" dirty="0" smtClean="0"/>
          </a:p>
          <a:p>
            <a:r>
              <a:rPr lang="en-US" dirty="0" smtClean="0"/>
              <a:t>Traveler Acronym list can be found in Pansophy, under the User Tools &gt; Traveler Tools drop downs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758957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C100R-CAV-GVWG-CLN</a:t>
            </a:r>
          </a:p>
          <a:p>
            <a:r>
              <a:rPr lang="en-US" dirty="0" smtClean="0"/>
              <a:t>C100R-CM-ASSY-BPIP</a:t>
            </a:r>
          </a:p>
          <a:p>
            <a:r>
              <a:rPr lang="en-US" dirty="0" smtClean="0"/>
              <a:t>C100R-CM-ASSY</a:t>
            </a:r>
          </a:p>
          <a:p>
            <a:r>
              <a:rPr lang="en-US" dirty="0" smtClean="0"/>
              <a:t>C100R-CM-ASSY-COLD</a:t>
            </a:r>
          </a:p>
          <a:p>
            <a:r>
              <a:rPr lang="en-US" dirty="0" smtClean="0"/>
              <a:t>C100R-CM-ASSY-SFR</a:t>
            </a:r>
          </a:p>
          <a:p>
            <a:r>
              <a:rPr lang="en-US" dirty="0" smtClean="0"/>
              <a:t>C100R-CM-ASSY-VV</a:t>
            </a:r>
          </a:p>
          <a:p>
            <a:r>
              <a:rPr lang="en-US" dirty="0"/>
              <a:t>C100R-CM-ASSY-BPIP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6463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/>
              <a:t>C100R-CST-CLN-COMP</a:t>
            </a:r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76211" y="4376824"/>
            <a:ext cx="3632661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Project </a:t>
            </a:r>
            <a:r>
              <a:rPr lang="en-US" dirty="0" err="1" smtClean="0"/>
              <a:t>Masterlist</a:t>
            </a:r>
            <a:r>
              <a:rPr lang="en-US" dirty="0" smtClean="0"/>
              <a:t> can be found in the project </a:t>
            </a:r>
            <a:r>
              <a:rPr lang="en-US" dirty="0" err="1" smtClean="0"/>
              <a:t>docushare</a:t>
            </a:r>
            <a:r>
              <a:rPr lang="en-US" dirty="0" smtClean="0"/>
              <a:t> folder</a:t>
            </a:r>
          </a:p>
          <a:p>
            <a:endParaRPr lang="en-US" dirty="0" smtClean="0"/>
          </a:p>
          <a:p>
            <a:r>
              <a:rPr lang="en-US" dirty="0" smtClean="0"/>
              <a:t>Traveler Acronym list can be found in Pansophy, under the User Tools &gt; Traveler Tools drop downs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28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109</TotalTime>
  <Words>232</Words>
  <Application>Microsoft Office PowerPoint</Application>
  <PresentationFormat>Widescreen</PresentationFormat>
  <Paragraphs>98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P1</vt:lpstr>
      <vt:lpstr>C100R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11</cp:revision>
  <dcterms:created xsi:type="dcterms:W3CDTF">2021-08-17T12:38:13Z</dcterms:created>
  <dcterms:modified xsi:type="dcterms:W3CDTF">2021-08-19T16:05:00Z</dcterms:modified>
</cp:coreProperties>
</file>