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P1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9686002"/>
              </p:ext>
            </p:extLst>
          </p:nvPr>
        </p:nvGraphicFramePr>
        <p:xfrm>
          <a:off x="2123094" y="1705528"/>
          <a:ext cx="7480300" cy="1771650"/>
        </p:xfrm>
        <a:graphic>
          <a:graphicData uri="http://schemas.openxmlformats.org/drawingml/2006/table">
            <a:tbl>
              <a:tblPr/>
              <a:tblGrid>
                <a:gridCol w="305189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3605040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920145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649926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97.56%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816" y="3738942"/>
            <a:ext cx="31588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 for Approval/New Revision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P1-ACC-CM-COMM-R1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3652" y="3738942"/>
            <a:ext cx="2693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Approaching Overdue</a:t>
            </a:r>
          </a:p>
          <a:p>
            <a:r>
              <a:rPr lang="en-US" dirty="0" smtClean="0"/>
              <a:t>NONE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926974" y="3738942"/>
            <a:ext cx="5511339" cy="92333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b="1" dirty="0" smtClean="0"/>
              <a:t>Overdue</a:t>
            </a:r>
          </a:p>
          <a:p>
            <a:r>
              <a:rPr lang="en-US" dirty="0" smtClean="0"/>
              <a:t>NONE</a:t>
            </a:r>
            <a:endParaRPr lang="en-US" dirty="0"/>
          </a:p>
          <a:p>
            <a:endParaRPr lang="en-US" b="1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476212" y="4385273"/>
            <a:ext cx="3632661" cy="175432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Project </a:t>
            </a:r>
            <a:r>
              <a:rPr lang="en-US" dirty="0" err="1" smtClean="0"/>
              <a:t>Masterlist</a:t>
            </a:r>
            <a:r>
              <a:rPr lang="en-US" dirty="0" smtClean="0"/>
              <a:t> can be found in the project </a:t>
            </a:r>
            <a:r>
              <a:rPr lang="en-US" dirty="0" err="1" smtClean="0"/>
              <a:t>docushare</a:t>
            </a:r>
            <a:r>
              <a:rPr lang="en-US" dirty="0" smtClean="0"/>
              <a:t> folder</a:t>
            </a:r>
          </a:p>
          <a:p>
            <a:endParaRPr lang="en-US" dirty="0" smtClean="0"/>
          </a:p>
          <a:p>
            <a:r>
              <a:rPr lang="en-US" dirty="0" smtClean="0"/>
              <a:t>Traveler Acronym list can be found in Pansophy, under the User Tools &gt; Traveler Tools drop downs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464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C100R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0758957"/>
              </p:ext>
            </p:extLst>
          </p:nvPr>
        </p:nvGraphicFramePr>
        <p:xfrm>
          <a:off x="2123094" y="1705528"/>
          <a:ext cx="7480300" cy="1771650"/>
        </p:xfrm>
        <a:graphic>
          <a:graphicData uri="http://schemas.openxmlformats.org/drawingml/2006/table">
            <a:tbl>
              <a:tblPr/>
              <a:tblGrid>
                <a:gridCol w="305189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3605040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920145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649926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71.11%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816" y="3738942"/>
            <a:ext cx="31588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 for Approval/New Revision</a:t>
            </a:r>
          </a:p>
          <a:p>
            <a:r>
              <a:rPr lang="en-US" dirty="0" smtClean="0"/>
              <a:t>NONE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3652" y="3738942"/>
            <a:ext cx="269332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Approaching Overdue</a:t>
            </a:r>
          </a:p>
          <a:p>
            <a:r>
              <a:rPr lang="en-US" dirty="0" smtClean="0"/>
              <a:t>C100R-CAV-GVWG-CLN</a:t>
            </a:r>
          </a:p>
          <a:p>
            <a:r>
              <a:rPr lang="en-US" dirty="0" smtClean="0"/>
              <a:t>C100R-CM-ASSY-BPIP</a:t>
            </a:r>
          </a:p>
          <a:p>
            <a:r>
              <a:rPr lang="en-US" dirty="0" smtClean="0"/>
              <a:t>C100R-CM-ASSY</a:t>
            </a:r>
          </a:p>
          <a:p>
            <a:r>
              <a:rPr lang="en-US" dirty="0" smtClean="0"/>
              <a:t>C100R-CM-ASSY-COLD</a:t>
            </a:r>
          </a:p>
          <a:p>
            <a:r>
              <a:rPr lang="en-US" dirty="0" smtClean="0"/>
              <a:t>C100R-CM-ASSY-SFR</a:t>
            </a:r>
          </a:p>
          <a:p>
            <a:r>
              <a:rPr lang="en-US" dirty="0" smtClean="0"/>
              <a:t>C100R-CM-ASSY-VV</a:t>
            </a:r>
          </a:p>
          <a:p>
            <a:r>
              <a:rPr lang="en-US" dirty="0"/>
              <a:t>C100R-CM-ASSY-BPIP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926974" y="3738942"/>
            <a:ext cx="5511339" cy="646331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b="1" dirty="0" smtClean="0"/>
              <a:t>Overdue</a:t>
            </a:r>
          </a:p>
          <a:p>
            <a:r>
              <a:rPr lang="en-US" dirty="0"/>
              <a:t>C100R-CST-CLN-COMP</a:t>
            </a:r>
            <a:endParaRPr lang="en-US" b="1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476211" y="4376824"/>
            <a:ext cx="3632661" cy="175432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Project </a:t>
            </a:r>
            <a:r>
              <a:rPr lang="en-US" dirty="0" err="1" smtClean="0"/>
              <a:t>Masterlist</a:t>
            </a:r>
            <a:r>
              <a:rPr lang="en-US" dirty="0" smtClean="0"/>
              <a:t> can be found in the project </a:t>
            </a:r>
            <a:r>
              <a:rPr lang="en-US" dirty="0" err="1" smtClean="0"/>
              <a:t>docushare</a:t>
            </a:r>
            <a:r>
              <a:rPr lang="en-US" dirty="0" smtClean="0"/>
              <a:t> folder</a:t>
            </a:r>
          </a:p>
          <a:p>
            <a:endParaRPr lang="en-US" dirty="0" smtClean="0"/>
          </a:p>
          <a:p>
            <a:r>
              <a:rPr lang="en-US" dirty="0" smtClean="0"/>
              <a:t>Traveler Acronym list can be found in Pansophy, under the User Tools &gt; Traveler Tools drop downs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9289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109</TotalTime>
  <Words>232</Words>
  <Application>Microsoft Office PowerPoint</Application>
  <PresentationFormat>Widescreen</PresentationFormat>
  <Paragraphs>98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P1</vt:lpstr>
      <vt:lpstr>C100R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11</cp:revision>
  <dcterms:created xsi:type="dcterms:W3CDTF">2021-08-17T12:38:13Z</dcterms:created>
  <dcterms:modified xsi:type="dcterms:W3CDTF">2021-08-19T16:05:00Z</dcterms:modified>
</cp:coreProperties>
</file>