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8/24/2021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C50R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0351582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/>
              <a:t>None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120032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C50R-CPR-BCP-SUBC-R1</a:t>
            </a:r>
            <a:endParaRPr lang="en-US" dirty="0" smtClean="0"/>
          </a:p>
          <a:p>
            <a:r>
              <a:rPr lang="en-US" dirty="0" smtClean="0"/>
              <a:t>C50R-CPR-CLN-SUBC-R1</a:t>
            </a:r>
            <a:endParaRPr lang="en-US" dirty="0" smtClean="0"/>
          </a:p>
          <a:p>
            <a:r>
              <a:rPr lang="en-US" dirty="0" smtClean="0"/>
              <a:t>C50R-CPR-CHEM-CPR-R1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C50R Traveler Listing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8583799"/>
              </p:ext>
            </p:extLst>
          </p:nvPr>
        </p:nvGraphicFramePr>
        <p:xfrm>
          <a:off x="2358044" y="1690688"/>
          <a:ext cx="6553492" cy="2072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03488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70338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41337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601760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601760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01760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</a:tblGrid>
              <a:tr h="19050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C50R Pair Component Etching and Cleaning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C50R-CPR-BCP-SUBC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R1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85163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C50R Subcomponent Cleaning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C50R-CPR-CLN-SUBC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R1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34479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C50R Cavity Pair Cleaning and Acid Etching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C50R-CPR-CHEM-CPR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R1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07386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2704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C75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5263490"/>
              </p:ext>
            </p:extLst>
          </p:nvPr>
        </p:nvGraphicFramePr>
        <p:xfrm>
          <a:off x="2131407" y="1546685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129" y="3580099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C75-PR-CHEM-CAV-CBP-R2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41965" y="3580099"/>
            <a:ext cx="26933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STP-PR-CAV-CHEM-BAKE</a:t>
            </a:r>
          </a:p>
          <a:p>
            <a:r>
              <a:rPr lang="en-US" dirty="0" smtClean="0"/>
              <a:t>C75-PR-CAV-CHEM-HEP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35287" y="3580099"/>
            <a:ext cx="5511339" cy="258532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“Beam </a:t>
            </a:r>
            <a:r>
              <a:rPr lang="en-US" dirty="0"/>
              <a:t>line assembly </a:t>
            </a:r>
            <a:r>
              <a:rPr lang="en-US" dirty="0" smtClean="0"/>
              <a:t>procedure”</a:t>
            </a:r>
          </a:p>
          <a:p>
            <a:r>
              <a:rPr lang="en-US" dirty="0" smtClean="0"/>
              <a:t>“CP-STP”</a:t>
            </a:r>
          </a:p>
          <a:p>
            <a:r>
              <a:rPr lang="en-US" dirty="0" smtClean="0"/>
              <a:t>C75-PR-CMA-BRBP-R1</a:t>
            </a:r>
          </a:p>
          <a:p>
            <a:r>
              <a:rPr lang="en-US" dirty="0" smtClean="0"/>
              <a:t>C75-CMA-RTBP-ASSY-R1</a:t>
            </a:r>
          </a:p>
          <a:p>
            <a:r>
              <a:rPr lang="en-US" dirty="0" smtClean="0"/>
              <a:t>C75-CMA-SUPBP-ASSY-R1</a:t>
            </a:r>
          </a:p>
          <a:p>
            <a:r>
              <a:rPr lang="en-US" dirty="0" smtClean="0"/>
              <a:t>“Supply </a:t>
            </a:r>
            <a:r>
              <a:rPr lang="en-US" dirty="0"/>
              <a:t>end can pump drop </a:t>
            </a:r>
            <a:r>
              <a:rPr lang="en-US" dirty="0" smtClean="0"/>
              <a:t>assembly”</a:t>
            </a:r>
          </a:p>
          <a:p>
            <a:r>
              <a:rPr lang="en-US" dirty="0" smtClean="0"/>
              <a:t>C75-CM-ASSY-ECRW-R1</a:t>
            </a:r>
          </a:p>
          <a:p>
            <a:r>
              <a:rPr lang="en-US" dirty="0" smtClean="0"/>
              <a:t>C75-CM-ASSY-R1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271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C75 Traveler Listing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100253"/>
              </p:ext>
            </p:extLst>
          </p:nvPr>
        </p:nvGraphicFramePr>
        <p:xfrm>
          <a:off x="6015643" y="1690688"/>
          <a:ext cx="5530732" cy="34518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12786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437551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56854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507847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50784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507847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</a:tblGrid>
              <a:tr h="19050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 line assembly procedure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85163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 calibration procedure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CP-STP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34479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C50R Cavity Pair Cleaning and Acid Etching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C50R-CPR-CHEM-CPR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R1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0738608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Supply end can beam pipe assembly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C75-CMA-SUPBP-ASSY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59223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Supply end can pump drop assembly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765947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 Can Rework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C75-CM-ASSY-ECRW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744082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Assembly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C75-CM-ASSY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69896810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5731227"/>
              </p:ext>
            </p:extLst>
          </p:nvPr>
        </p:nvGraphicFramePr>
        <p:xfrm>
          <a:off x="163484" y="3118290"/>
          <a:ext cx="5350624" cy="17278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43983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39073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41977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491309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49130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49130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</a:tblGrid>
              <a:tr h="19050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Baking in nitrogen oven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CP-STP-CAV-CHEM-BAKE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8/27/21</a:t>
                      </a: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85163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 HEP procedure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CP-CAV-CHEM-HEP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8/27/21</a:t>
                      </a:r>
                    </a:p>
                  </a:txBody>
                  <a:tcPr marL="9525" marR="9525" marT="9525" marB="0" anchor="b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3447938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6800460"/>
              </p:ext>
            </p:extLst>
          </p:nvPr>
        </p:nvGraphicFramePr>
        <p:xfrm>
          <a:off x="163484" y="1690688"/>
          <a:ext cx="5350625" cy="13830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43982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39073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41976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491310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491310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491310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</a:tblGrid>
              <a:tr h="19050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Centrifugal Barrel Polishing of C75 cavities Procedure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C75-PR-CHEM-CAV-CBP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8516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9134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238</TotalTime>
  <Words>452</Words>
  <Application>Microsoft Office PowerPoint</Application>
  <PresentationFormat>Widescreen</PresentationFormat>
  <Paragraphs>204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C50R</vt:lpstr>
      <vt:lpstr>C50R Traveler Listing</vt:lpstr>
      <vt:lpstr>C75</vt:lpstr>
      <vt:lpstr>C75 Traveler Listing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12</cp:revision>
  <dcterms:created xsi:type="dcterms:W3CDTF">2021-08-17T12:38:13Z</dcterms:created>
  <dcterms:modified xsi:type="dcterms:W3CDTF">2021-08-24T15:59:23Z</dcterms:modified>
</cp:coreProperties>
</file>