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SNPPU </a:t>
            </a:r>
            <a:r>
              <a:rPr lang="en-US" dirty="0" smtClean="0"/>
              <a:t>Name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2640549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SNSPPU-PR-CHEM-CAV-DEGR-R1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SNSPPU-INSP-TPHTB-R2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9233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SNSPPU-CM-ASSY-R1</a:t>
            </a:r>
          </a:p>
          <a:p>
            <a:r>
              <a:rPr lang="en-US" dirty="0" smtClean="0"/>
              <a:t>SNSPPU-CHEM-CAV-DEGR-R1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SNSPPU </a:t>
            </a:r>
            <a:r>
              <a:rPr lang="en-US" dirty="0" smtClean="0"/>
              <a:t>Traveler Listing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9273095"/>
              </p:ext>
            </p:extLst>
          </p:nvPr>
        </p:nvGraphicFramePr>
        <p:xfrm>
          <a:off x="2955394" y="4313592"/>
          <a:ext cx="6281211" cy="15735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010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26244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41337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574507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57450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574507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</a:tblGrid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Degreasing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SNSPPU-CHEM-CAV-DEGR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6/15/21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7/23/21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85163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 Cryomodule Assembly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SNSPPU-CM-ASSY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7/22/21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4394485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6416722"/>
              </p:ext>
            </p:extLst>
          </p:nvPr>
        </p:nvGraphicFramePr>
        <p:xfrm>
          <a:off x="2955394" y="1815379"/>
          <a:ext cx="6281213" cy="17278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0108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26244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41337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57450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574508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574508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</a:tblGrid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Degreasing Procedure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SNSPPU-PR-CHEM-CAV-DEGR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6/15/21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7/23/21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85163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Tophat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Bellow Inspection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SNSPPU-INSP-TPHTB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1/4/21</a:t>
                      </a:r>
                    </a:p>
                  </a:txBody>
                  <a:tcPr marL="9525" marR="9525" marT="9525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Marchlik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5601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35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151</TotalTime>
  <Words>204</Words>
  <Application>Microsoft Office PowerPoint</Application>
  <PresentationFormat>Widescreen</PresentationFormat>
  <Paragraphs>88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SNPPU Name</vt:lpstr>
      <vt:lpstr>SNSPPU Traveler Listing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18</cp:revision>
  <dcterms:created xsi:type="dcterms:W3CDTF">2021-08-17T12:38:13Z</dcterms:created>
  <dcterms:modified xsi:type="dcterms:W3CDTF">2021-08-26T15:39:35Z</dcterms:modified>
</cp:coreProperties>
</file>