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68600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P1-ACC-CM-COMM-R1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4994106"/>
            <a:ext cx="3632661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Project </a:t>
            </a:r>
            <a:r>
              <a:rPr lang="en-US" sz="1200" dirty="0" err="1" smtClean="0"/>
              <a:t>Masterlist</a:t>
            </a:r>
            <a:r>
              <a:rPr lang="en-US" sz="1200" dirty="0" smtClean="0"/>
              <a:t> can be found in the project </a:t>
            </a:r>
            <a:r>
              <a:rPr lang="en-US" sz="1200" dirty="0" err="1" smtClean="0"/>
              <a:t>docushare</a:t>
            </a:r>
            <a:r>
              <a:rPr lang="en-US" sz="12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Traveler Acronym list can be found in Pansophy, under the User Tools &gt; Traveler Tools drop downs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 </a:t>
            </a:r>
            <a:r>
              <a:rPr lang="en-US" dirty="0" smtClean="0"/>
              <a:t>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782343"/>
              </p:ext>
            </p:extLst>
          </p:nvPr>
        </p:nvGraphicFramePr>
        <p:xfrm>
          <a:off x="1571105" y="1690688"/>
          <a:ext cx="7275428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10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0792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Commissioning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P1-ACC-CM-COMM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M.DRURY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03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758957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C100R-CAV-GVWG-CLN</a:t>
            </a:r>
          </a:p>
          <a:p>
            <a:r>
              <a:rPr lang="en-US" dirty="0" smtClean="0"/>
              <a:t>C100R-CM-ASSY-BPIP</a:t>
            </a:r>
          </a:p>
          <a:p>
            <a:r>
              <a:rPr lang="en-US" dirty="0" smtClean="0"/>
              <a:t>C100R-CM-ASSY</a:t>
            </a:r>
          </a:p>
          <a:p>
            <a:r>
              <a:rPr lang="en-US" dirty="0" smtClean="0"/>
              <a:t>C100R-CM-ASSY-COLD</a:t>
            </a:r>
          </a:p>
          <a:p>
            <a:r>
              <a:rPr lang="en-US" dirty="0" smtClean="0"/>
              <a:t>C100R-CM-ASSY-SFR</a:t>
            </a:r>
          </a:p>
          <a:p>
            <a:r>
              <a:rPr lang="en-US" dirty="0" smtClean="0"/>
              <a:t>C100R-CM-ASSY-VV</a:t>
            </a:r>
          </a:p>
          <a:p>
            <a:r>
              <a:rPr lang="en-US" dirty="0"/>
              <a:t>C100R-CM-ASSY-BPIP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/>
              <a:t>C100R-CST-CLN-COMP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59339" y="5035670"/>
            <a:ext cx="3632661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Project </a:t>
            </a:r>
            <a:r>
              <a:rPr lang="en-US" sz="1200" dirty="0" err="1" smtClean="0"/>
              <a:t>Masterlist</a:t>
            </a:r>
            <a:r>
              <a:rPr lang="en-US" sz="1200" dirty="0" smtClean="0"/>
              <a:t> can be found in the project </a:t>
            </a:r>
            <a:r>
              <a:rPr lang="en-US" sz="1200" dirty="0" err="1" smtClean="0"/>
              <a:t>docushare</a:t>
            </a:r>
            <a:r>
              <a:rPr lang="en-US" sz="12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Traveler Acronym list can be found in Pansophy, under the User Tools &gt; Traveler Tools drop downs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6592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 </a:t>
            </a:r>
            <a:r>
              <a:rPr lang="en-US" dirty="0" smtClean="0"/>
              <a:t>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62692"/>
              </p:ext>
            </p:extLst>
          </p:nvPr>
        </p:nvGraphicFramePr>
        <p:xfrm>
          <a:off x="6015643" y="1690688"/>
          <a:ext cx="5530732" cy="1383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2786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375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5685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0784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0784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07847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Component Cleaning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C100R-CST-CLN-COMP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Fielder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09320"/>
              </p:ext>
            </p:extLst>
          </p:nvPr>
        </p:nvGraphicFramePr>
        <p:xfrm>
          <a:off x="472444" y="1690688"/>
          <a:ext cx="5350624" cy="2988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3983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39073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197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491309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49130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49130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3447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6223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079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8844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Beampipe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45781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waveguide cleaning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C100R-CAV-GVWG-CLN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507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82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247</TotalTime>
  <Words>398</Words>
  <Application>Microsoft Office PowerPoint</Application>
  <PresentationFormat>Widescreen</PresentationFormat>
  <Paragraphs>177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P1</vt:lpstr>
      <vt:lpstr>P1 Traveler Listing</vt:lpstr>
      <vt:lpstr>C100R</vt:lpstr>
      <vt:lpstr>C100R Traveler Listing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16</cp:revision>
  <dcterms:created xsi:type="dcterms:W3CDTF">2021-08-17T12:38:13Z</dcterms:created>
  <dcterms:modified xsi:type="dcterms:W3CDTF">2021-08-26T15:21:17Z</dcterms:modified>
</cp:coreProperties>
</file>