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 Name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220674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L2HE-CHEM-CAV-HPR-R2</a:t>
            </a:r>
          </a:p>
          <a:p>
            <a:pPr fontAlgn="b"/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L2HE-PR-VTA-CAV-VTRF-R1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L2HE-INV-IROD2L-R1*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L2HE-INSP-JTVTK-R1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dirty="0" smtClean="0">
                <a:latin typeface="Calibri" panose="020F0502020204030204" pitchFamily="34" charset="0"/>
              </a:rPr>
              <a:t>L2HE-INSP-TUNC-R1**</a:t>
            </a:r>
            <a:endParaRPr lang="en-US" dirty="0">
              <a:latin typeface="Calibri" panose="020F0502020204030204" pitchFamily="34" charset="0"/>
            </a:endParaRPr>
          </a:p>
          <a:p>
            <a:pPr fontAlgn="b"/>
            <a:r>
              <a:rPr lang="en-US" dirty="0" smtClean="0">
                <a:latin typeface="Calibri" panose="020F0502020204030204" pitchFamily="34" charset="0"/>
              </a:rPr>
              <a:t>L2HE-INSP-TUNCX-R1**</a:t>
            </a:r>
            <a:endParaRPr lang="en-US" dirty="0">
              <a:latin typeface="Calibri" panose="020F0502020204030204" pitchFamily="34" charset="0"/>
            </a:endParaRP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L2HE-CHEM-COMP-DEGR-R1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pPr fontAlgn="b"/>
            <a:r>
              <a:rPr lang="en-US" dirty="0" smtClean="0"/>
              <a:t>L2HE-CLNRM-CAV-LEAK-R1</a:t>
            </a:r>
            <a:endParaRPr lang="en-US" dirty="0"/>
          </a:p>
          <a:p>
            <a:pPr fontAlgn="b"/>
            <a:r>
              <a:rPr lang="en-US" dirty="0" smtClean="0"/>
              <a:t>L2HE-LERF-CM-ACTS-R1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30832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L2HE-CHEM-CAV-LAP-R1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L2HE-INV-IROD2P-R1*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L2HE-INSP-QUAD-R1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dirty="0" smtClean="0"/>
              <a:t>L2HE-INV-CERNOX-R1</a:t>
            </a:r>
            <a:endParaRPr lang="en-US" dirty="0"/>
          </a:p>
          <a:p>
            <a:pPr fontAlgn="b"/>
            <a:r>
              <a:rPr lang="en-US" dirty="0" smtClean="0"/>
              <a:t>L2HE-CHEM-COMP-LAP-R1</a:t>
            </a:r>
            <a:endParaRPr lang="en-US" dirty="0"/>
          </a:p>
          <a:p>
            <a:pPr fontAlgn="b"/>
            <a:r>
              <a:rPr lang="en-US" dirty="0" smtClean="0"/>
              <a:t>L2HE-LERF-CM-DMAG-R1</a:t>
            </a:r>
            <a:endParaRPr lang="en-US" dirty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408218" y="5031603"/>
            <a:ext cx="182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*L2HE-INV-IROD2L and IROD2P are on hold until we know for certain they are needed. If you know either way, please let us at pansophy know.</a:t>
            </a:r>
          </a:p>
          <a:p>
            <a:r>
              <a:rPr lang="en-US" sz="1000" dirty="0" smtClean="0"/>
              <a:t>**L2HE-INSP-TUNC and TUNCX are approved and will be uploaded to pansophy.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 Traveler Listing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764792"/>
              </p:ext>
            </p:extLst>
          </p:nvPr>
        </p:nvGraphicFramePr>
        <p:xfrm>
          <a:off x="6096000" y="3565814"/>
          <a:ext cx="5970331" cy="2644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10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56567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423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5311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53111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5311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L2HE-CHEM-CAV-LAP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Wildeson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O'Brien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6419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Quadrapole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Magnet Inspection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L2HE-INSP-QUAD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8/30/21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Lakshmi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26933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Cernox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Inventory Traveler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L2HE-INV-CERNOX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Dickey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6906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L2HE-CHEM-COMP-LAP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Wildeson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4112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Demagnetization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L2HE-LERF-CM-DMAG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Cheng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790225"/>
              </p:ext>
            </p:extLst>
          </p:nvPr>
        </p:nvGraphicFramePr>
        <p:xfrm>
          <a:off x="78565" y="1590329"/>
          <a:ext cx="5948162" cy="3297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2548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559863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258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5105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5105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51057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High Pressure Rinse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L2HE-CHEM-CAV-HPR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Wildeson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Cavity Vertical Testing Procedure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L2HE-PR-VTA-CAV-VTRF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WILSON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6419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 Long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O'Brien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4501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Assembly, JT Valve Tube Kit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L2HE-INSP-JTVTK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Kent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26933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Lever Tuner Mechanical Frame Inspection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L2HE-INSP-TUNC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7/14/21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6906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Lever Tuner Extended Mechanical Frame Inspection Traveler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L2HE-INSP-TUNCX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7/14/21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 Owen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4112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Components Cleaning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L2HE-CHEM-COMP-DEGR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0593736"/>
              </p:ext>
            </p:extLst>
          </p:nvPr>
        </p:nvGraphicFramePr>
        <p:xfrm>
          <a:off x="6096000" y="1403812"/>
          <a:ext cx="5970331" cy="1741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10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56567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423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5311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53111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5311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Evacuation &amp; Leak Test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L2HE-CLNRM-CAV-LEAK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Acceptance Test LERF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L2HE-LERF-CM-ACTS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6419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35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101</TotalTime>
  <Words>404</Words>
  <Application>Microsoft Office PowerPoint</Application>
  <PresentationFormat>Widescreen</PresentationFormat>
  <Paragraphs>173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PROJ Name</vt:lpstr>
      <vt:lpstr>PROJ Traveler Listing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15</cp:revision>
  <dcterms:created xsi:type="dcterms:W3CDTF">2021-08-17T12:38:13Z</dcterms:created>
  <dcterms:modified xsi:type="dcterms:W3CDTF">2021-08-31T13:55:15Z</dcterms:modified>
</cp:coreProperties>
</file>