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en-US" dirty="0" smtClean="0"/>
              <a:t>Characters</a:t>
            </a:r>
            <a:r>
              <a:rPr lang="en-US" dirty="0" smtClean="0"/>
              <a:t>– </a:t>
            </a:r>
            <a:r>
              <a:rPr lang="en-US" dirty="0" smtClean="0"/>
              <a:t>Commonly Found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Characters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en-US" dirty="0" smtClean="0">
                <a:solidFill>
                  <a:srgbClr val="FF0000"/>
                </a:solidFill>
              </a:rPr>
              <a:t>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“These are </a:t>
            </a:r>
            <a:r>
              <a:rPr lang="en-US" dirty="0" smtClean="0"/>
              <a:t>the ‘Smart </a:t>
            </a:r>
            <a:r>
              <a:rPr lang="en-US" dirty="0"/>
              <a:t>Quotes’ you’re looking for”</a:t>
            </a:r>
          </a:p>
          <a:p>
            <a:r>
              <a:rPr lang="en-US" dirty="0"/>
              <a:t>The dash – is a hyphen (-) with two spaces in the middle</a:t>
            </a:r>
          </a:p>
          <a:p>
            <a:r>
              <a:rPr lang="en-US" dirty="0"/>
              <a:t>This is a smart fraction ¼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 Smart </a:t>
            </a:r>
            <a:r>
              <a:rPr lang="en-US" dirty="0" smtClean="0">
                <a:solidFill>
                  <a:schemeClr val="accent6"/>
                </a:solidFill>
              </a:rPr>
              <a:t>✔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"These are </a:t>
            </a:r>
            <a:r>
              <a:rPr lang="en-US" dirty="0" smtClean="0"/>
              <a:t>the ‘straight </a:t>
            </a:r>
            <a:r>
              <a:rPr lang="en-US" dirty="0"/>
              <a:t>Quotes' you're looking for"</a:t>
            </a:r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a regular fraction </a:t>
            </a:r>
            <a:r>
              <a:rPr lang="en-US" dirty="0"/>
              <a:t>1/4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74" y="3833427"/>
            <a:ext cx="4154780" cy="2350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090" y="5102287"/>
            <a:ext cx="1209675" cy="4191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839788" y="5008451"/>
            <a:ext cx="2061674" cy="117502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These and other characters are replaced with an error symbol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901462" y="5380892"/>
            <a:ext cx="1327638" cy="21507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9"/>
            <a:ext cx="2754448" cy="145695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38200" y="1943100"/>
            <a:ext cx="445477" cy="2110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331" y="1690688"/>
            <a:ext cx="1061802" cy="472916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804138" y="5741378"/>
            <a:ext cx="468924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3764" y="1521069"/>
            <a:ext cx="5768843" cy="475773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5767752" y="2154115"/>
            <a:ext cx="474785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059006" y="2394438"/>
            <a:ext cx="1052148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7109" y="1690688"/>
            <a:ext cx="3957319" cy="435133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9073660" y="2124686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42184" y="2382546"/>
            <a:ext cx="4607168" cy="98473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08" y="1690688"/>
            <a:ext cx="3981726" cy="4351338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884484" y="2086465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17784" y="3073791"/>
            <a:ext cx="351693" cy="66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3787</TotalTime>
  <Words>118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Pansophy Tuesday Tidbits</vt:lpstr>
      <vt:lpstr>Smart Characters</vt:lpstr>
      <vt:lpstr>Turning off Smart Characters</vt:lpstr>
      <vt:lpstr>Turning off Smart Characters (cont)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40</cp:revision>
  <dcterms:created xsi:type="dcterms:W3CDTF">2021-08-23T17:09:43Z</dcterms:created>
  <dcterms:modified xsi:type="dcterms:W3CDTF">2021-08-31T13:37:49Z</dcterms:modified>
</cp:coreProperties>
</file>