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96.43%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None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120032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C50R-CPR-BCP-SUBC-R1</a:t>
            </a:r>
          </a:p>
          <a:p>
            <a:r>
              <a:rPr lang="en-US" dirty="0" smtClean="0"/>
              <a:t>C50R-CPR-CLN-SUBC-R1</a:t>
            </a:r>
          </a:p>
          <a:p>
            <a:r>
              <a:rPr lang="en-US" dirty="0" smtClean="0"/>
              <a:t>C50R-CPR-CHEM-CPR-R1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316638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C50R Traveler 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819921"/>
              </p:ext>
            </p:extLst>
          </p:nvPr>
        </p:nvGraphicFramePr>
        <p:xfrm>
          <a:off x="2358043" y="1690688"/>
          <a:ext cx="6702829" cy="1609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585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684584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35362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595117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595117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816795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C50R Pair Component Etching and Cleaning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C50R-CPR-BCP-SUBC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 Subcomponent Cleaning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C50R-CPR-CLN-SUBC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3447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 Cavity Pair Cleaning and Acid Etching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C50R-CPR-CHEM-CPR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 </a:t>
                      </a:r>
                      <a:r>
                        <a:rPr lang="en-US" sz="1100" u="none" strike="noStrike" dirty="0" smtClean="0">
                          <a:effectLst/>
                        </a:rPr>
                        <a:t>R1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073860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7047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0975272"/>
              </p:ext>
            </p:extLst>
          </p:nvPr>
        </p:nvGraphicFramePr>
        <p:xfrm>
          <a:off x="2123094" y="1705528"/>
          <a:ext cx="7480300" cy="17716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4816" y="3738942"/>
            <a:ext cx="31588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Out for Approval/New Revision</a:t>
            </a:r>
          </a:p>
          <a:p>
            <a:r>
              <a:rPr lang="en-US" dirty="0" smtClean="0"/>
              <a:t>C75-FURN-HOML-BRAZ-R2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33652" y="3738942"/>
            <a:ext cx="26933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Approaching Overdue</a:t>
            </a:r>
          </a:p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926974" y="3738942"/>
            <a:ext cx="5511339" cy="2862322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r>
              <a:rPr lang="en-US" b="1" dirty="0" smtClean="0"/>
              <a:t>Overdue</a:t>
            </a:r>
          </a:p>
          <a:p>
            <a:r>
              <a:rPr lang="en-US" dirty="0" smtClean="0"/>
              <a:t>STP-PR-CAV-CHEM-BAKE-R1</a:t>
            </a:r>
          </a:p>
          <a:p>
            <a:r>
              <a:rPr lang="en-US" dirty="0" smtClean="0"/>
              <a:t>C75-PR-CAV-CHEM-HEP-R1</a:t>
            </a:r>
          </a:p>
          <a:p>
            <a:r>
              <a:rPr lang="en-US" dirty="0" smtClean="0"/>
              <a:t>“Beam </a:t>
            </a:r>
            <a:r>
              <a:rPr lang="en-US" dirty="0"/>
              <a:t>line assembly </a:t>
            </a:r>
            <a:r>
              <a:rPr lang="en-US" dirty="0" smtClean="0"/>
              <a:t>procedure”</a:t>
            </a:r>
          </a:p>
          <a:p>
            <a:r>
              <a:rPr lang="en-US" dirty="0" smtClean="0"/>
              <a:t>“JT </a:t>
            </a:r>
            <a:r>
              <a:rPr lang="en-US" dirty="0"/>
              <a:t>calibration </a:t>
            </a:r>
            <a:r>
              <a:rPr lang="en-US" dirty="0" smtClean="0"/>
              <a:t>procedure”</a:t>
            </a:r>
          </a:p>
          <a:p>
            <a:r>
              <a:rPr lang="en-US" dirty="0" smtClean="0"/>
              <a:t>C75-PR-CMA-BRBP-R1</a:t>
            </a:r>
          </a:p>
          <a:p>
            <a:r>
              <a:rPr lang="en-US" dirty="0" smtClean="0"/>
              <a:t>C75-CMA-SUPBP-ASSY-R1</a:t>
            </a:r>
          </a:p>
          <a:p>
            <a:r>
              <a:rPr lang="en-US" dirty="0" smtClean="0"/>
              <a:t>C75-CMA-BPIP-ASSY-R1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C75-CM-ASSY-ECRW-R1</a:t>
            </a:r>
          </a:p>
          <a:p>
            <a:r>
              <a:rPr lang="en-US" dirty="0" smtClean="0"/>
              <a:t>C75-CM-ASSY-R1</a:t>
            </a:r>
            <a:endParaRPr lang="en-US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C75 </a:t>
            </a:r>
            <a:r>
              <a:rPr lang="en-US" dirty="0" smtClean="0"/>
              <a:t>Traveler </a:t>
            </a:r>
            <a:r>
              <a:rPr lang="en-US" dirty="0" smtClean="0"/>
              <a:t>Listing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497882"/>
              </p:ext>
            </p:extLst>
          </p:nvPr>
        </p:nvGraphicFramePr>
        <p:xfrm>
          <a:off x="1571105" y="1690688"/>
          <a:ext cx="7275428" cy="1228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410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0792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For Approval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HOM Load Brazing/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C75-FURN-HOML-BRAZ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5/5/20</a:t>
                      </a:r>
                    </a:p>
                  </a:txBody>
                  <a:tcPr marL="9525" marR="9525" marT="9525" marB="0" anchor="b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 Williams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2069712"/>
              </p:ext>
            </p:extLst>
          </p:nvPr>
        </p:nvGraphicFramePr>
        <p:xfrm>
          <a:off x="1571105" y="3389255"/>
          <a:ext cx="7275428" cy="27527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4105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07929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541337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67401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</a:tblGrid>
              <a:tr h="19050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818200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Baking in nitrogen oven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CP-STP-CAV-CHEM-BAKE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8516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 HEP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CP-CAV-CHEM-HEP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8/27/21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Mitchell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95243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Beam line assembly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13538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 calibration procedure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CP-STP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Worland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051188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Bridging bellows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CP-C75-CMA-BRBP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70339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beam pipe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C75-CMA-SUPBP-ASSY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01926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Supply end can pump drop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?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Wilcox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996483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End Can Rework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C75-CM-ASSY-ECRW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34976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 Assembly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C75-CM-ASSY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8/15/21</a:t>
                      </a:r>
                    </a:p>
                  </a:txBody>
                  <a:tcPr marL="9525" marR="9525" marT="9525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6747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33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102</TotalTime>
  <Words>471</Words>
  <Application>Microsoft Office PowerPoint</Application>
  <PresentationFormat>Widescreen</PresentationFormat>
  <Paragraphs>207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C50R</vt:lpstr>
      <vt:lpstr>C50R Traveler Listing</vt:lpstr>
      <vt:lpstr>C75</vt:lpstr>
      <vt:lpstr>C75 Traveler Listing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17</cp:revision>
  <dcterms:created xsi:type="dcterms:W3CDTF">2021-08-17T12:38:13Z</dcterms:created>
  <dcterms:modified xsi:type="dcterms:W3CDTF">2021-08-31T16:21:12Z</dcterms:modified>
</cp:coreProperties>
</file>