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SNPPU Name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228998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SNSPPU-CM-ACTS-R1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SNSPPU-CM-ASSY-R1</a:t>
            </a:r>
          </a:p>
          <a:p>
            <a:r>
              <a:rPr lang="en-US" dirty="0" smtClean="0"/>
              <a:t>SNSPPU-CHEM-CAV-DEGR-R1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 Traveler 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029933"/>
              </p:ext>
            </p:extLst>
          </p:nvPr>
        </p:nvGraphicFramePr>
        <p:xfrm>
          <a:off x="2955394" y="1853024"/>
          <a:ext cx="6281211" cy="1228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010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624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7450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7450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74507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Acceptance Test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6152743"/>
              </p:ext>
            </p:extLst>
          </p:nvPr>
        </p:nvGraphicFramePr>
        <p:xfrm>
          <a:off x="2955393" y="3588890"/>
          <a:ext cx="6281211" cy="1573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010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624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7450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7450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74507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Degreasing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SNSPPU-CHEM-CAV-DEGR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7/23/21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Cryomodule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SNSPPU-CM-ASSY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7/22/21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4394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3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363</TotalTime>
  <Words>189</Words>
  <Application>Microsoft Office PowerPoint</Application>
  <PresentationFormat>Widescreen</PresentationFormat>
  <Paragraphs>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SNPPU Name</vt:lpstr>
      <vt:lpstr>SNSPPU Traveler Listing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22</cp:revision>
  <dcterms:created xsi:type="dcterms:W3CDTF">2021-08-17T12:38:13Z</dcterms:created>
  <dcterms:modified xsi:type="dcterms:W3CDTF">2021-09-02T17:30:16Z</dcterms:modified>
</cp:coreProperties>
</file>