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</a:p>
          <a:p>
            <a:r>
              <a:rPr lang="en-US" dirty="0" smtClean="0"/>
              <a:t>C50R-CPR-CLN-SUBC-R1</a:t>
            </a:r>
          </a:p>
          <a:p>
            <a:r>
              <a:rPr lang="en-US" dirty="0" smtClean="0"/>
              <a:t>C50R-CPR-CHEM-CPR-R1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1663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19921"/>
              </p:ext>
            </p:extLst>
          </p:nvPr>
        </p:nvGraphicFramePr>
        <p:xfrm>
          <a:off x="2358043" y="1690688"/>
          <a:ext cx="6702829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585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8458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35362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9511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9511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816795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C50R Pair Component Etching and Cleaning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C50R-CPR-BCP-SUBC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Subcomponent Cleaning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C50R-CPR-CLN-SUBC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Cavity Pair Cleaning and Acid Etching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C50R-CPR-CHEM-CPR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3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04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97527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C75-FURN-HOML-BRAZ-R2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86232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STP-PR-CAV-CHEM-BAKE-R1</a:t>
            </a:r>
          </a:p>
          <a:p>
            <a:r>
              <a:rPr lang="en-US" dirty="0" smtClean="0"/>
              <a:t>C75-PR-CAV-CHEM-HEP-R1</a:t>
            </a:r>
          </a:p>
          <a:p>
            <a:r>
              <a:rPr lang="en-US" dirty="0" smtClean="0"/>
              <a:t>“Beam </a:t>
            </a:r>
            <a:r>
              <a:rPr lang="en-US" dirty="0"/>
              <a:t>line assembly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“JT </a:t>
            </a:r>
            <a:r>
              <a:rPr lang="en-US" dirty="0"/>
              <a:t>calibration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C75-PR-CMA-BRBP-R1</a:t>
            </a:r>
          </a:p>
          <a:p>
            <a:r>
              <a:rPr lang="en-US" dirty="0" smtClean="0"/>
              <a:t>C75-CMA-SUPBP-ASSY-R1</a:t>
            </a:r>
          </a:p>
          <a:p>
            <a:r>
              <a:rPr lang="en-US" dirty="0" smtClean="0"/>
              <a:t>C75-CMA-BPIP-ASSY-R1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C75-CM-ASSY-ECRW-R1</a:t>
            </a:r>
          </a:p>
          <a:p>
            <a:r>
              <a:rPr lang="en-US" dirty="0" smtClean="0"/>
              <a:t>C75-CM-ASSY-R1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497882"/>
              </p:ext>
            </p:extLst>
          </p:nvPr>
        </p:nvGraphicFramePr>
        <p:xfrm>
          <a:off x="1571105" y="1690688"/>
          <a:ext cx="7275428" cy="122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10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0792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HOM Load Brazing/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C75-FURN-HOML-BRAZ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5/5/20</a:t>
                      </a: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Williams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069712"/>
              </p:ext>
            </p:extLst>
          </p:nvPr>
        </p:nvGraphicFramePr>
        <p:xfrm>
          <a:off x="1571105" y="3389255"/>
          <a:ext cx="7275428" cy="2752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10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0792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95243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3538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118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7033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1926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648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349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74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102</TotalTime>
  <Words>471</Words>
  <Application>Microsoft Office PowerPoint</Application>
  <PresentationFormat>Widescreen</PresentationFormat>
  <Paragraphs>207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C50R Traveler Listing</vt:lpstr>
      <vt:lpstr>C75</vt:lpstr>
      <vt:lpstr>C75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17</cp:revision>
  <dcterms:created xsi:type="dcterms:W3CDTF">2021-08-17T12:38:13Z</dcterms:created>
  <dcterms:modified xsi:type="dcterms:W3CDTF">2021-09-07T15:50:56Z</dcterms:modified>
</cp:coreProperties>
</file>