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85781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L2HE-PR-VTA-CAV-VTRF-R1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L2HE-INV-IROD2L-R1*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L2HE-INSP-JTVTK-R1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L2HE-CHEM-COMP-DEGR-R1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L2HE-TUNE-CAV-RFIN-R2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pPr fontAlgn="b"/>
            <a:r>
              <a:rPr lang="en-US" dirty="0" smtClean="0"/>
              <a:t>L2HE-INSP-QUAD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L2HE-CHEM-CAV-LAP-R1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CLNRM-CAV-LEAK-R1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L2HE-INV-IROD2P-R1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/>
              <a:t>L2HE-INV-CERNOX-R1</a:t>
            </a:r>
            <a:endParaRPr lang="en-US" dirty="0"/>
          </a:p>
          <a:p>
            <a:pPr fontAlgn="b"/>
            <a:r>
              <a:rPr lang="en-US" dirty="0" smtClean="0"/>
              <a:t>L2HE-CLNRM-AMGV-LEAK-R1</a:t>
            </a:r>
            <a:endParaRPr lang="en-US" dirty="0" smtClean="0"/>
          </a:p>
          <a:p>
            <a:pPr fontAlgn="b"/>
            <a:r>
              <a:rPr lang="en-US" dirty="0" smtClean="0"/>
              <a:t>L2HE-CHEM-COMP-LAP-R1</a:t>
            </a:r>
            <a:endParaRPr lang="en-US" dirty="0"/>
          </a:p>
          <a:p>
            <a:pPr fontAlgn="b"/>
            <a:r>
              <a:rPr lang="en-US" dirty="0" smtClean="0"/>
              <a:t>L2HE-LERF-CM-DMAG-R1</a:t>
            </a:r>
          </a:p>
          <a:p>
            <a:pPr fontAlgn="b"/>
            <a:r>
              <a:rPr lang="en-US" dirty="0" smtClean="0"/>
              <a:t>L2HE-LERF-CM-ACTS-R1</a:t>
            </a:r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408218" y="5031603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*L2HE-INV-IROD2L and IROD2P are on hold until we know for certain they are needed. If you know either way, please let us at pansophy know.</a:t>
            </a:r>
          </a:p>
          <a:p>
            <a:r>
              <a:rPr lang="en-US" sz="1000" dirty="0" smtClean="0"/>
              <a:t>**L2HE-INSP-TUNC and TUNCX are approved and will be uploaded to pansophy.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 </a:t>
            </a:r>
            <a:r>
              <a:rPr lang="en-US" dirty="0" smtClean="0"/>
              <a:t>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08698"/>
              </p:ext>
            </p:extLst>
          </p:nvPr>
        </p:nvGraphicFramePr>
        <p:xfrm>
          <a:off x="6096000" y="3007649"/>
          <a:ext cx="5970331" cy="315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0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6567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423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47464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419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0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L2HE-CHEM-COMP-LAP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11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477868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208769"/>
              </p:ext>
            </p:extLst>
          </p:nvPr>
        </p:nvGraphicFramePr>
        <p:xfrm>
          <a:off x="78565" y="1590329"/>
          <a:ext cx="5948162" cy="315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2548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59863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258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105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Cavity Vertical Testing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L2HE-PR-VTA-CAV-VTRF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WILSON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419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Assembly, JT Valve Tube Kit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L2HE-INSP-JTVTK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4501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Components Cleaning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L2HE-CHEM-COMP-DEGR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6933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L2HE-TUNE-CAV-RFIN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0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11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492111"/>
              </p:ext>
            </p:extLst>
          </p:nvPr>
        </p:nvGraphicFramePr>
        <p:xfrm>
          <a:off x="6096000" y="1403812"/>
          <a:ext cx="5970331" cy="122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0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56567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423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5311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 Magnet Inspection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Lakshmi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118</TotalTime>
  <Words>368</Words>
  <Application>Microsoft Office PowerPoint</Application>
  <PresentationFormat>Widescreen</PresentationFormat>
  <Paragraphs>160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L2HE</vt:lpstr>
      <vt:lpstr>L2HE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19</cp:revision>
  <dcterms:created xsi:type="dcterms:W3CDTF">2021-08-17T12:38:13Z</dcterms:created>
  <dcterms:modified xsi:type="dcterms:W3CDTF">2021-09-07T13:48:26Z</dcterms:modified>
</cp:coreProperties>
</file>