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  <a:srgbClr val="9933FF"/>
    <a:srgbClr val="EAEF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5675D50-A103-4B6D-9139-630632A8CF84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E1CA435-DF1B-40FF-B9F8-E9F39444E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816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38130"/>
            <a:ext cx="10515600" cy="95255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894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16095"/>
            <a:ext cx="2628900" cy="5460867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16095"/>
            <a:ext cx="7734300" cy="54608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52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82198"/>
            <a:ext cx="10515600" cy="90849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14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60649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04231"/>
            <a:ext cx="10515600" cy="886457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27113"/>
            <a:ext cx="10515600" cy="96357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653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93214"/>
            <a:ext cx="10515600" cy="897474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958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0169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1180"/>
            <a:ext cx="3932237" cy="1286219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771181"/>
            <a:ext cx="6172200" cy="508987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47251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1180"/>
            <a:ext cx="3932237" cy="1286219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1181"/>
            <a:ext cx="6172200" cy="5089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1298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10800000">
            <a:off x="-19049" y="154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339933"/>
              </a:gs>
              <a:gs pos="80000">
                <a:srgbClr val="339933"/>
              </a:gs>
              <a:gs pos="100000">
                <a:srgbClr val="33993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 rot="10800000">
            <a:off x="-10364" y="213478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D6D6D6"/>
              </a:gs>
              <a:gs pos="80000">
                <a:srgbClr val="D6D6D6"/>
              </a:gs>
              <a:gs pos="100000">
                <a:srgbClr val="D6D6D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 rot="10800000">
            <a:off x="-10364" y="42966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42318C"/>
              </a:gs>
              <a:gs pos="80000">
                <a:srgbClr val="42318C"/>
              </a:gs>
              <a:gs pos="100000">
                <a:srgbClr val="42318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95628"/>
            <a:ext cx="2794000" cy="662371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2898947" y="621718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339933"/>
              </a:gs>
              <a:gs pos="80000">
                <a:srgbClr val="339933"/>
              </a:gs>
              <a:gs pos="100000">
                <a:srgbClr val="339933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2907632" y="6429118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D6D6D6"/>
              </a:gs>
              <a:gs pos="80000">
                <a:srgbClr val="D6D6D6"/>
              </a:gs>
              <a:gs pos="100000">
                <a:srgbClr val="D6D6D6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2907632" y="6645305"/>
            <a:ext cx="9296400" cy="21945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  <a:alpha val="0"/>
                </a:schemeClr>
              </a:gs>
              <a:gs pos="35000">
                <a:srgbClr val="42318C"/>
              </a:gs>
              <a:gs pos="80000">
                <a:srgbClr val="42318C"/>
              </a:gs>
              <a:gs pos="100000">
                <a:srgbClr val="42318C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65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SNSPPU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2028615"/>
              </p:ext>
            </p:extLst>
          </p:nvPr>
        </p:nvGraphicFramePr>
        <p:xfrm>
          <a:off x="2123094" y="1705528"/>
          <a:ext cx="7480300" cy="1771650"/>
        </p:xfrm>
        <a:graphic>
          <a:graphicData uri="http://schemas.openxmlformats.org/drawingml/2006/table">
            <a:tbl>
              <a:tblPr/>
              <a:tblGrid>
                <a:gridCol w="305189">
                  <a:extLst>
                    <a:ext uri="{9D8B030D-6E8A-4147-A177-3AD203B41FA5}">
                      <a16:colId xmlns:a16="http://schemas.microsoft.com/office/drawing/2014/main" val="3887686895"/>
                    </a:ext>
                  </a:extLst>
                </a:gridCol>
                <a:gridCol w="3605040">
                  <a:extLst>
                    <a:ext uri="{9D8B030D-6E8A-4147-A177-3AD203B41FA5}">
                      <a16:colId xmlns:a16="http://schemas.microsoft.com/office/drawing/2014/main" val="2370760180"/>
                    </a:ext>
                  </a:extLst>
                </a:gridCol>
                <a:gridCol w="1920145">
                  <a:extLst>
                    <a:ext uri="{9D8B030D-6E8A-4147-A177-3AD203B41FA5}">
                      <a16:colId xmlns:a16="http://schemas.microsoft.com/office/drawing/2014/main" val="2955652496"/>
                    </a:ext>
                  </a:extLst>
                </a:gridCol>
                <a:gridCol w="1649926">
                  <a:extLst>
                    <a:ext uri="{9D8B030D-6E8A-4147-A177-3AD203B41FA5}">
                      <a16:colId xmlns:a16="http://schemas.microsoft.com/office/drawing/2014/main" val="28915927"/>
                    </a:ext>
                  </a:extLst>
                </a:gridCol>
              </a:tblGrid>
              <a:tr h="190500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Color Legend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Percent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27696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2D050"/>
                          </a:solidFill>
                          <a:effectLst/>
                          <a:latin typeface="Calibri" panose="020F0502020204030204" pitchFamily="34" charset="0"/>
                        </a:rPr>
                        <a:t>CP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Complete (CP)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96.05%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29896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NR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New Revision Out for Approval (NR)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38712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9933FF"/>
                          </a:solidFill>
                          <a:effectLst/>
                          <a:latin typeface="Calibri" panose="020F0502020204030204" pitchFamily="34" charset="0"/>
                        </a:rPr>
                        <a:t>OA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33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 for Approval (OA)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23939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FF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in 30 Days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11103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FF66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in 15 Days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230725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OD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Overdue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50768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E7E6E6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Remaining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709906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Traveler IDs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43346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4816" y="3738942"/>
            <a:ext cx="3158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Out for Approval/New Revision</a:t>
            </a:r>
          </a:p>
          <a:p>
            <a:r>
              <a:rPr lang="en-US" dirty="0" smtClean="0"/>
              <a:t>NONE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3652" y="3738942"/>
            <a:ext cx="26933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Approaching Overdue</a:t>
            </a:r>
          </a:p>
          <a:p>
            <a:r>
              <a:rPr lang="en-US" dirty="0" smtClean="0"/>
              <a:t>SNSPPU-CM-ACTS-R1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926974" y="3738942"/>
            <a:ext cx="5511339" cy="646331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n-US" b="1" dirty="0" smtClean="0"/>
              <a:t>Overdue</a:t>
            </a:r>
          </a:p>
          <a:p>
            <a:r>
              <a:rPr lang="en-US" dirty="0" smtClean="0"/>
              <a:t>SNSPPU-CM-ASSY-R1</a:t>
            </a:r>
            <a:endParaRPr lang="en-US" b="1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9103823" y="-15824"/>
            <a:ext cx="30881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Please Submit any changes or questions to pansophy@jlab.org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559339" y="5418055"/>
            <a:ext cx="3632661" cy="861774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Note: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Project </a:t>
            </a:r>
            <a:r>
              <a:rPr lang="en-US" sz="1000" dirty="0" err="1" smtClean="0"/>
              <a:t>Masterlist</a:t>
            </a:r>
            <a:r>
              <a:rPr lang="en-US" sz="1000" dirty="0" smtClean="0"/>
              <a:t> can be found in the project </a:t>
            </a:r>
            <a:r>
              <a:rPr lang="en-US" sz="1000" dirty="0" err="1" smtClean="0"/>
              <a:t>docushare</a:t>
            </a:r>
            <a:r>
              <a:rPr lang="en-US" sz="1000" dirty="0" smtClean="0"/>
              <a:t> folder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 smtClean="0"/>
              <a:t>Traveler Acronym list can be found in Pansophy, under the User Tools &gt; Traveler Tools drop downs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112464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D3225EE-2482-4EFE-A8A8-0621538AE3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6847214"/>
              </p:ext>
            </p:extLst>
          </p:nvPr>
        </p:nvGraphicFramePr>
        <p:xfrm>
          <a:off x="669174" y="1458725"/>
          <a:ext cx="10515602" cy="24325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62394">
                  <a:extLst>
                    <a:ext uri="{9D8B030D-6E8A-4147-A177-3AD203B41FA5}">
                      <a16:colId xmlns:a16="http://schemas.microsoft.com/office/drawing/2014/main" val="2304448583"/>
                    </a:ext>
                  </a:extLst>
                </a:gridCol>
                <a:gridCol w="1963147">
                  <a:extLst>
                    <a:ext uri="{9D8B030D-6E8A-4147-A177-3AD203B41FA5}">
                      <a16:colId xmlns:a16="http://schemas.microsoft.com/office/drawing/2014/main" val="3948158048"/>
                    </a:ext>
                  </a:extLst>
                </a:gridCol>
                <a:gridCol w="493093">
                  <a:extLst>
                    <a:ext uri="{9D8B030D-6E8A-4147-A177-3AD203B41FA5}">
                      <a16:colId xmlns:a16="http://schemas.microsoft.com/office/drawing/2014/main" val="1366227869"/>
                    </a:ext>
                  </a:extLst>
                </a:gridCol>
                <a:gridCol w="1099404">
                  <a:extLst>
                    <a:ext uri="{9D8B030D-6E8A-4147-A177-3AD203B41FA5}">
                      <a16:colId xmlns:a16="http://schemas.microsoft.com/office/drawing/2014/main" val="438978565"/>
                    </a:ext>
                  </a:extLst>
                </a:gridCol>
                <a:gridCol w="999459">
                  <a:extLst>
                    <a:ext uri="{9D8B030D-6E8A-4147-A177-3AD203B41FA5}">
                      <a16:colId xmlns:a16="http://schemas.microsoft.com/office/drawing/2014/main" val="2604869447"/>
                    </a:ext>
                  </a:extLst>
                </a:gridCol>
                <a:gridCol w="739599">
                  <a:extLst>
                    <a:ext uri="{9D8B030D-6E8A-4147-A177-3AD203B41FA5}">
                      <a16:colId xmlns:a16="http://schemas.microsoft.com/office/drawing/2014/main" val="3710446158"/>
                    </a:ext>
                  </a:extLst>
                </a:gridCol>
                <a:gridCol w="749594">
                  <a:extLst>
                    <a:ext uri="{9D8B030D-6E8A-4147-A177-3AD203B41FA5}">
                      <a16:colId xmlns:a16="http://schemas.microsoft.com/office/drawing/2014/main" val="1468325181"/>
                    </a:ext>
                  </a:extLst>
                </a:gridCol>
                <a:gridCol w="879524">
                  <a:extLst>
                    <a:ext uri="{9D8B030D-6E8A-4147-A177-3AD203B41FA5}">
                      <a16:colId xmlns:a16="http://schemas.microsoft.com/office/drawing/2014/main" val="654995939"/>
                    </a:ext>
                  </a:extLst>
                </a:gridCol>
                <a:gridCol w="1129388">
                  <a:extLst>
                    <a:ext uri="{9D8B030D-6E8A-4147-A177-3AD203B41FA5}">
                      <a16:colId xmlns:a16="http://schemas.microsoft.com/office/drawing/2014/main" val="3301629974"/>
                    </a:ext>
                  </a:extLst>
                </a:gridCol>
              </a:tblGrid>
              <a:tr h="91440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Out for Approval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66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1820054"/>
                  </a:ext>
                </a:extLst>
              </a:tr>
              <a:tr h="5255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Traveler Name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Traveler ID</a:t>
                      </a:r>
                      <a:b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PROJ-WCA-COMP-JOB/TASK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Revision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Due - 1 month prior to part arriving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First Expected date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Author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Reviewer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Reviewer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Proj</a:t>
                      </a:r>
                      <a:r>
                        <a:rPr lang="en-US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Manager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1563007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4188441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570185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2137147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7969378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934412"/>
                  </a:ext>
                </a:extLst>
              </a:tr>
              <a:tr h="182880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Overdue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1157571"/>
                  </a:ext>
                </a:extLst>
              </a:tr>
              <a:tr h="19202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Cryomodule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Assembly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SNSPPU-CM-ASSY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7/22/21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10/1/21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J. Fischer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M. Marchlik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M. Wiseman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E. Daly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9089473"/>
                  </a:ext>
                </a:extLst>
              </a:tr>
              <a:tr h="182880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Approaching Due Date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6566045"/>
                  </a:ext>
                </a:extLst>
              </a:tr>
              <a:tr h="19535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Cryomodule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Acceptance Test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SNSPPU-CM-ACTS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10/1/21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11/1/21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Drury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King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Reilly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979340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69174" y="689284"/>
            <a:ext cx="942663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latin typeface="+mj-lt"/>
              </a:rPr>
              <a:t>SNSPPU </a:t>
            </a:r>
            <a:r>
              <a:rPr lang="en-US" sz="4400" dirty="0" smtClean="0">
                <a:latin typeface="+mj-lt"/>
              </a:rPr>
              <a:t>Traveler Listing</a:t>
            </a:r>
            <a:endParaRPr lang="en-US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89129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nsophyPowerPointTemplate" id="{ED1FEAAC-6CC4-45A1-A531-83514DE12FAD}" vid="{53A123FC-1C4C-4451-BF04-B498222651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PansophyPowerPointTemplate</Template>
  <TotalTime>139</TotalTime>
  <Words>178</Words>
  <Application>Microsoft Office PowerPoint</Application>
  <PresentationFormat>Widescreen</PresentationFormat>
  <Paragraphs>78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SNSPPU</vt:lpstr>
      <vt:lpstr>PowerPoint Presentation</vt:lpstr>
    </vt:vector>
  </TitlesOfParts>
  <Company>JLAB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Allen Samuels</dc:creator>
  <cp:lastModifiedBy>Allen Samuels</cp:lastModifiedBy>
  <cp:revision>19</cp:revision>
  <dcterms:created xsi:type="dcterms:W3CDTF">2021-08-17T12:38:13Z</dcterms:created>
  <dcterms:modified xsi:type="dcterms:W3CDTF">2021-09-09T17:34:43Z</dcterms:modified>
</cp:coreProperties>
</file>