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273100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L2HE-INV-IROD2L-R1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L2HE-INSP-JTVTK-R1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L2HE-INSP-QUAD-R1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03132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L2HE-CHEM-CAV-LAP-R1</a:t>
            </a:r>
          </a:p>
          <a:p>
            <a:r>
              <a:rPr lang="en-US" dirty="0" smtClean="0"/>
              <a:t>L2HE-CLNRM-CAV-LEAK-R1</a:t>
            </a:r>
          </a:p>
          <a:p>
            <a:r>
              <a:rPr lang="en-US" dirty="0" smtClean="0"/>
              <a:t>L2HE-INV-IROD2P-R1</a:t>
            </a:r>
          </a:p>
          <a:p>
            <a:r>
              <a:rPr lang="en-US" dirty="0" smtClean="0"/>
              <a:t>L2HE-INV-CERNOX-R1</a:t>
            </a:r>
          </a:p>
          <a:p>
            <a:r>
              <a:rPr lang="en-US" dirty="0" smtClean="0"/>
              <a:t>L2HE-LERF-CM-DMAG-R1</a:t>
            </a:r>
          </a:p>
          <a:p>
            <a:r>
              <a:rPr lang="en-US" dirty="0" smtClean="0"/>
              <a:t>L2HE-LERF-CM-ACTS-R1</a:t>
            </a:r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587657"/>
              </p:ext>
            </p:extLst>
          </p:nvPr>
        </p:nvGraphicFramePr>
        <p:xfrm>
          <a:off x="669174" y="1458725"/>
          <a:ext cx="10515602" cy="34536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 Long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Assembly, JT Valve Tube Kit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L2HE-INSP-JTVTK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McEwen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70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13714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L2HE-CHEM-CAV-LAP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Wildeson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Evacuation &amp; Leak 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L2HE-CLNRM-CAV-LEAK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Cernox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Inventory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L2HE-INV-CERNOX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Dickey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Barnes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Demagnetization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L2HE-LERF-CM-DMAG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LERF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Quadrapole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Magnet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L2HE-INSP-QUAD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9/30/21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Lakshmi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Morrone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129</TotalTime>
  <Words>298</Words>
  <Application>Microsoft Office PowerPoint</Application>
  <PresentationFormat>Widescreen</PresentationFormat>
  <Paragraphs>156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L2HE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18</cp:revision>
  <dcterms:created xsi:type="dcterms:W3CDTF">2021-08-17T12:38:13Z</dcterms:created>
  <dcterms:modified xsi:type="dcterms:W3CDTF">2021-09-14T13:45:43Z</dcterms:modified>
</cp:coreProperties>
</file>