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r>
              <a:rPr lang="en-US" dirty="0" smtClean="0"/>
              <a:t> Name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451407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C100R-CAV-VTRF-R2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pPr fontAlgn="b"/>
            <a:r>
              <a:rPr lang="en-US" dirty="0" smtClean="0"/>
              <a:t>C100R-CM-ACTS-CRYO-R1</a:t>
            </a:r>
            <a:endParaRPr lang="en-US" dirty="0"/>
          </a:p>
          <a:p>
            <a:pPr fontAlgn="b"/>
            <a:r>
              <a:rPr lang="en-US" dirty="0" smtClean="0"/>
              <a:t>C100R-CM-ACTS-LPRF-R1</a:t>
            </a:r>
            <a:endParaRPr lang="en-US" dirty="0"/>
          </a:p>
          <a:p>
            <a:pPr fontAlgn="b"/>
            <a:r>
              <a:rPr lang="en-US" dirty="0" smtClean="0"/>
              <a:t>C100R-CM-ACTS-HPRF-R1</a:t>
            </a:r>
            <a:endParaRPr lang="en-US" dirty="0"/>
          </a:p>
          <a:p>
            <a:pPr fontAlgn="b"/>
            <a:r>
              <a:rPr lang="en-US" dirty="0" smtClean="0"/>
              <a:t>C100R-CM-COMM-R1</a:t>
            </a:r>
            <a:endParaRPr lang="en-US" dirty="0"/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7620077"/>
              </p:ext>
            </p:extLst>
          </p:nvPr>
        </p:nvGraphicFramePr>
        <p:xfrm>
          <a:off x="669174" y="1458725"/>
          <a:ext cx="10515602" cy="4082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VTA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C100R-CAV-VTRF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11/6/18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Stirbet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C.Willson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C100R-CM-ACTS-CRYO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Acceptance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C100R-CM-ACTS-LPRF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94061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Acceptance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C100R-CM-ACTS-HPRF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6232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Commissioning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C100R-CM-COMM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8430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138</TotalTime>
  <Words>334</Words>
  <Application>Microsoft Office PowerPoint</Application>
  <PresentationFormat>Widescreen</PresentationFormat>
  <Paragraphs>197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 Name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19</cp:revision>
  <dcterms:created xsi:type="dcterms:W3CDTF">2021-08-17T12:38:13Z</dcterms:created>
  <dcterms:modified xsi:type="dcterms:W3CDTF">2021-09-16T15:59:50Z</dcterms:modified>
</cp:coreProperties>
</file>