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00551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L2HE-INV-IROD2L-R1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L2HE-INSP-QUAD-R1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/>
              <a:t>L2HE-CHEM-CAV-LAP</a:t>
            </a:r>
          </a:p>
          <a:p>
            <a:pPr fontAlgn="b"/>
            <a:r>
              <a:rPr lang="en-US" dirty="0"/>
              <a:t>L2HE-PR-CHEM-CAV-DEGR</a:t>
            </a:r>
          </a:p>
          <a:p>
            <a:pPr fontAlgn="b"/>
            <a:r>
              <a:rPr lang="en-US" dirty="0"/>
              <a:t>L2HE-CLNRM-CAV-LEAK</a:t>
            </a:r>
          </a:p>
          <a:p>
            <a:pPr fontAlgn="b"/>
            <a:r>
              <a:rPr lang="en-US" dirty="0"/>
              <a:t>L2HE-INV-CERNOX</a:t>
            </a:r>
          </a:p>
          <a:p>
            <a:pPr fontAlgn="b"/>
            <a:r>
              <a:rPr lang="en-US" dirty="0"/>
              <a:t>L2HE-LERF-CM-DMAG</a:t>
            </a:r>
          </a:p>
          <a:p>
            <a:pPr fontAlgn="b"/>
            <a:r>
              <a:rPr lang="en-US" dirty="0"/>
              <a:t>L2HE-LERF-CM-ACTS</a:t>
            </a:r>
          </a:p>
          <a:p>
            <a:pPr fontAlgn="b"/>
            <a:r>
              <a:rPr lang="en-US"/>
              <a:t>L2HE-INV-IROD2P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202081"/>
              </p:ext>
            </p:extLst>
          </p:nvPr>
        </p:nvGraphicFramePr>
        <p:xfrm>
          <a:off x="669174" y="1458725"/>
          <a:ext cx="10515602" cy="3105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L2HE-PR-CHEM-CAV-DEGR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28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Magnet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Lakshmi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Morrone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134</TotalTime>
  <Words>274</Words>
  <Application>Microsoft Office PowerPoint</Application>
  <PresentationFormat>Widescreen</PresentationFormat>
  <Paragraphs>143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L2HE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19</cp:revision>
  <dcterms:created xsi:type="dcterms:W3CDTF">2021-08-17T12:38:13Z</dcterms:created>
  <dcterms:modified xsi:type="dcterms:W3CDTF">2021-09-21T13:54:50Z</dcterms:modified>
</cp:coreProperties>
</file>