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L2HE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0005512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L2HE-INV-IROD2L-R1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L2HE-INSP-QUAD-R1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2308324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fontAlgn="b"/>
            <a:r>
              <a:rPr lang="en-US" dirty="0"/>
              <a:t>L2HE-CHEM-CAV-LAP</a:t>
            </a:r>
          </a:p>
          <a:p>
            <a:pPr fontAlgn="b"/>
            <a:r>
              <a:rPr lang="en-US" dirty="0"/>
              <a:t>L2HE-PR-CHEM-CAV-DEGR</a:t>
            </a:r>
          </a:p>
          <a:p>
            <a:pPr fontAlgn="b"/>
            <a:r>
              <a:rPr lang="en-US" dirty="0"/>
              <a:t>L2HE-CLNRM-CAV-LEAK</a:t>
            </a:r>
          </a:p>
          <a:p>
            <a:pPr fontAlgn="b"/>
            <a:r>
              <a:rPr lang="en-US" dirty="0"/>
              <a:t>L2HE-INV-CERNOX</a:t>
            </a:r>
          </a:p>
          <a:p>
            <a:pPr fontAlgn="b"/>
            <a:r>
              <a:rPr lang="en-US" dirty="0"/>
              <a:t>L2HE-LERF-CM-DMAG</a:t>
            </a:r>
          </a:p>
          <a:p>
            <a:pPr fontAlgn="b"/>
            <a:r>
              <a:rPr lang="en-US" dirty="0"/>
              <a:t>L2HE-LERF-CM-ACTS</a:t>
            </a:r>
          </a:p>
          <a:p>
            <a:pPr fontAlgn="b"/>
            <a:r>
              <a:rPr lang="en-US"/>
              <a:t>L2HE-INV-IROD2P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4202081"/>
              </p:ext>
            </p:extLst>
          </p:nvPr>
        </p:nvGraphicFramePr>
        <p:xfrm>
          <a:off x="669174" y="1458725"/>
          <a:ext cx="10515602" cy="31055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2394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6314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93093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1099404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9945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3959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749594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879524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1293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Receiving Inspection CM Rod Invar 2-Phase Long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L2HE-INV-IROD2L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O'Brien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Hogan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Laping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L2HE-CHEM-CAV-LAP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Wildeson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Hogan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 Cavity Degreasing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L2HE-PR-CHEM-CAV-DEGR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0928775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Evacuation &amp; Leak Test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L2HE-CLNRM-CAV-LEAK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WILSON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68979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LCLS-II HE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Cernox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Inventory Traveler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L2HE-INV-CERNOX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Dickey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Barnes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King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 Hogan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Production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Demagnetization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L2HE-LERF-CM-DMAG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8/31/21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Hogan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482783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Acceptance Test LERF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L2HE-LERF-CM-ACTS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Drury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Hogan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182842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Receiving Inspection CM Rod Invar 2-Phase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L2HE-INV-IROD2P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O'Brien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Hogan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390384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Quadrapole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Magnet Inspection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L2HE-INSP-QUAD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9/30/21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Lakshmi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Morrone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Hogan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L2HE Traveler </a:t>
            </a:r>
            <a:r>
              <a:rPr lang="en-US" sz="4400" dirty="0" smtClean="0">
                <a:latin typeface="+mj-lt"/>
              </a:rPr>
              <a:t>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134</TotalTime>
  <Words>274</Words>
  <Application>Microsoft Office PowerPoint</Application>
  <PresentationFormat>Widescreen</PresentationFormat>
  <Paragraphs>143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L2HE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19</cp:revision>
  <dcterms:created xsi:type="dcterms:W3CDTF">2021-08-17T12:38:13Z</dcterms:created>
  <dcterms:modified xsi:type="dcterms:W3CDTF">2021-09-21T13:54:50Z</dcterms:modified>
</cp:coreProperties>
</file>