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628903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C100R-CAV-VTRF-R2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pPr fontAlgn="b"/>
            <a:r>
              <a:rPr lang="en-US" dirty="0" smtClean="0"/>
              <a:t>C100R-CM-INST-R1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58532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C100R-CST-CLN-COMP-R1</a:t>
            </a:r>
            <a:endParaRPr lang="en-US" dirty="0"/>
          </a:p>
          <a:p>
            <a:pPr fontAlgn="b"/>
            <a:r>
              <a:rPr lang="en-US" dirty="0" smtClean="0"/>
              <a:t>C100R-CAV-GVWG-CLN-R1</a:t>
            </a:r>
            <a:endParaRPr lang="en-US" dirty="0"/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C100R-CM-ASSY-R1</a:t>
            </a:r>
            <a:endParaRPr lang="en-US" dirty="0"/>
          </a:p>
          <a:p>
            <a:pPr fontAlgn="b"/>
            <a:r>
              <a:rPr lang="en-US" dirty="0" smtClean="0"/>
              <a:t>C100R-CM-ASSY-COLD-R1</a:t>
            </a:r>
            <a:endParaRPr lang="en-US" dirty="0"/>
          </a:p>
          <a:p>
            <a:pPr fontAlgn="b"/>
            <a:r>
              <a:rPr lang="en-US" dirty="0" smtClean="0"/>
              <a:t>C100R-CM-ASSY-SFR-R1</a:t>
            </a:r>
            <a:endParaRPr lang="en-US" dirty="0"/>
          </a:p>
          <a:p>
            <a:pPr fontAlgn="b"/>
            <a:r>
              <a:rPr lang="en-US" dirty="0" smtClean="0"/>
              <a:t>C100R-CM-ASSY-VV-R1</a:t>
            </a:r>
            <a:endParaRPr lang="en-US" dirty="0"/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3135223"/>
              </p:ext>
            </p:extLst>
          </p:nvPr>
        </p:nvGraphicFramePr>
        <p:xfrm>
          <a:off x="669174" y="1458725"/>
          <a:ext cx="10515602" cy="3300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Cavity VTA Test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C100R-CAV-VTRF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11/6/18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Stirbet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C.Willson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Cavity Component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C100R-CST-CLN-COMP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R. Fielder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 waveguide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C100R-CAV-GVWG-CLN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Cold Mass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C100R-CM-ASSY-COLD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Beampipe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C100R-CM-INST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162</TotalTime>
  <Words>284</Words>
  <Application>Microsoft Office PowerPoint</Application>
  <PresentationFormat>Widescreen</PresentationFormat>
  <Paragraphs>157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21</cp:revision>
  <dcterms:created xsi:type="dcterms:W3CDTF">2021-08-17T12:38:13Z</dcterms:created>
  <dcterms:modified xsi:type="dcterms:W3CDTF">2021-09-23T15:49:57Z</dcterms:modified>
</cp:coreProperties>
</file>