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9933FF"/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675D50-A103-4B6D-9139-630632A8CF84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1CA435-DF1B-40FF-B9F8-E9F39444E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8130"/>
            <a:ext cx="10515600" cy="95255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16095"/>
            <a:ext cx="2628900" cy="546086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16095"/>
            <a:ext cx="7734300" cy="5460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5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2198"/>
            <a:ext cx="10515600" cy="90849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6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4231"/>
            <a:ext cx="10515600" cy="8864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6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7113"/>
            <a:ext cx="10515600" cy="9635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3214"/>
            <a:ext cx="10515600" cy="89747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1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25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98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6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SNSPPU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3200704"/>
              </p:ext>
            </p:extLst>
          </p:nvPr>
        </p:nvGraphicFramePr>
        <p:xfrm>
          <a:off x="2123094" y="1705528"/>
          <a:ext cx="7480300" cy="1771650"/>
        </p:xfrm>
        <a:graphic>
          <a:graphicData uri="http://schemas.openxmlformats.org/drawingml/2006/table">
            <a:tbl>
              <a:tblPr/>
              <a:tblGrid>
                <a:gridCol w="305189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3605040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920145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1649926">
                  <a:extLst>
                    <a:ext uri="{9D8B030D-6E8A-4147-A177-3AD203B41FA5}">
                      <a16:colId xmlns:a16="http://schemas.microsoft.com/office/drawing/2014/main" val="28915927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96.05%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4816" y="3738942"/>
            <a:ext cx="31588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Out for Approval/New Revision</a:t>
            </a:r>
          </a:p>
          <a:p>
            <a:r>
              <a:rPr lang="en-US" dirty="0" smtClean="0"/>
              <a:t>NONE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3652" y="3738942"/>
            <a:ext cx="26933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Approaching Overdue</a:t>
            </a:r>
          </a:p>
          <a:p>
            <a:r>
              <a:rPr lang="en-US" dirty="0" smtClean="0"/>
              <a:t>SNSPPU-CM-ACTS-R1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926974" y="3738942"/>
            <a:ext cx="5511339" cy="646331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b="1" dirty="0" smtClean="0"/>
              <a:t>Overdue</a:t>
            </a:r>
          </a:p>
          <a:p>
            <a:r>
              <a:rPr lang="en-US" dirty="0" smtClean="0"/>
              <a:t>SNSPPU-CM-ASSY-R1</a:t>
            </a:r>
            <a:endParaRPr lang="en-US" b="1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5418055"/>
            <a:ext cx="3632661" cy="86177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Project </a:t>
            </a:r>
            <a:r>
              <a:rPr lang="en-US" sz="1000" dirty="0" err="1" smtClean="0"/>
              <a:t>Masterlist</a:t>
            </a:r>
            <a:r>
              <a:rPr lang="en-US" sz="1000" dirty="0" smtClean="0"/>
              <a:t> can be found in the project </a:t>
            </a:r>
            <a:r>
              <a:rPr lang="en-US" sz="1000" dirty="0" err="1" smtClean="0"/>
              <a:t>docushare</a:t>
            </a:r>
            <a:r>
              <a:rPr lang="en-US" sz="10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Traveler Acronym list can be found in Pansophy, under the User Tools &gt; Traveler Tools drop downs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112464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6847214"/>
              </p:ext>
            </p:extLst>
          </p:nvPr>
        </p:nvGraphicFramePr>
        <p:xfrm>
          <a:off x="669174" y="1458725"/>
          <a:ext cx="10515602" cy="24325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2394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963147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493093">
                  <a:extLst>
                    <a:ext uri="{9D8B030D-6E8A-4147-A177-3AD203B41FA5}">
                      <a16:colId xmlns:a16="http://schemas.microsoft.com/office/drawing/2014/main" val="1366227869"/>
                    </a:ext>
                  </a:extLst>
                </a:gridCol>
                <a:gridCol w="1099404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99459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73959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749594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879524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129388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</a:tblGrid>
              <a:tr h="9144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1820054"/>
                  </a:ext>
                </a:extLst>
              </a:tr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4188441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57018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2137147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7969378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7934412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157571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Final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SNSPPU-CM-ASSY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7/22/21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 Marchlik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 Wiseman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E. Daly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9089473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Approaching Due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Acceptance Test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SNSPPU-CM-ACTS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Drury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9979340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>
                <a:latin typeface="+mj-lt"/>
              </a:rPr>
              <a:t>SNSPPU </a:t>
            </a:r>
            <a:r>
              <a:rPr lang="en-US" sz="4400" dirty="0" smtClean="0">
                <a:latin typeface="+mj-lt"/>
              </a:rPr>
              <a:t>Traveler Listing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891294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nsophyPowerPointTemplate" id="{ED1FEAAC-6CC4-45A1-A531-83514DE12FAD}" vid="{53A123FC-1C4C-4451-BF04-B498222651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PansophyPowerPointTemplate</Template>
  <TotalTime>156</TotalTime>
  <Words>178</Words>
  <Application>Microsoft Office PowerPoint</Application>
  <PresentationFormat>Widescreen</PresentationFormat>
  <Paragraphs>78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SNSPPU</vt:lpstr>
      <vt:lpstr>PowerPoint Presentation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Allen Samuels</dc:creator>
  <cp:lastModifiedBy>Allen Samuels</cp:lastModifiedBy>
  <cp:revision>20</cp:revision>
  <dcterms:created xsi:type="dcterms:W3CDTF">2021-08-17T12:38:13Z</dcterms:created>
  <dcterms:modified xsi:type="dcterms:W3CDTF">2021-09-23T17:46:00Z</dcterms:modified>
</cp:coreProperties>
</file>