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200704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SNSPPU-CM-ACTS-R1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SNSPPU-CM-ASSY-R1</a:t>
            </a:r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847214"/>
              </p:ext>
            </p:extLst>
          </p:nvPr>
        </p:nvGraphicFramePr>
        <p:xfrm>
          <a:off x="669174" y="1458725"/>
          <a:ext cx="10515602" cy="24325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70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213714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969378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3441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7/22/21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Wiseman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SNSPPU-CM-ACTS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156</TotalTime>
  <Words>178</Words>
  <Application>Microsoft Office PowerPoint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20</cp:revision>
  <dcterms:created xsi:type="dcterms:W3CDTF">2021-08-17T12:38:13Z</dcterms:created>
  <dcterms:modified xsi:type="dcterms:W3CDTF">2021-09-23T17:46:00Z</dcterms:modified>
</cp:coreProperties>
</file>