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356451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L2HE-INV-IROD2L-R1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L2HE-CLNRM-FPCC-R3*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L2HE-PR-INSP-FPCC-R3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L2HE-VTA-VTRF-R2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</a:t>
            </a:r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/>
              <a:t>L2HE-CHEM-CAV-LAP</a:t>
            </a:r>
          </a:p>
          <a:p>
            <a:pPr fontAlgn="b"/>
            <a:r>
              <a:rPr lang="en-US" dirty="0"/>
              <a:t>L2HE-PR-CHEM-CAV-DEGR</a:t>
            </a:r>
          </a:p>
          <a:p>
            <a:pPr fontAlgn="b"/>
            <a:r>
              <a:rPr lang="en-US" dirty="0"/>
              <a:t>L2HE-CLNRM-CAV-LEAK</a:t>
            </a:r>
          </a:p>
          <a:p>
            <a:pPr fontAlgn="b"/>
            <a:r>
              <a:rPr lang="en-US" dirty="0"/>
              <a:t>L2HE-INV-CERNOX</a:t>
            </a:r>
          </a:p>
          <a:p>
            <a:pPr fontAlgn="b"/>
            <a:r>
              <a:rPr lang="en-US" dirty="0"/>
              <a:t>L2HE-LERF-CM-DMAG</a:t>
            </a:r>
          </a:p>
          <a:p>
            <a:pPr fontAlgn="b"/>
            <a:r>
              <a:rPr lang="en-US" dirty="0"/>
              <a:t>L2HE-LERF-CM-ACTS</a:t>
            </a:r>
          </a:p>
          <a:p>
            <a:pPr fontAlgn="b"/>
            <a:r>
              <a:rPr lang="en-US" dirty="0" smtClean="0"/>
              <a:t>L2HE-INV-IROD2P</a:t>
            </a:r>
          </a:p>
          <a:p>
            <a:pPr fontAlgn="b"/>
            <a:r>
              <a:rPr lang="en-US" dirty="0" smtClean="0"/>
              <a:t>L2HE-INSP-QUAD-R1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5253711"/>
            <a:ext cx="2278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*L2HE-CLNRM-FPCC-R3 has been approved, but is waiting for L2HE-PR-INSP-FPCC-R3 reference before upload.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592271"/>
              </p:ext>
            </p:extLst>
          </p:nvPr>
        </p:nvGraphicFramePr>
        <p:xfrm>
          <a:off x="669174" y="1458725"/>
          <a:ext cx="10515602" cy="4251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 Long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COLD PART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L2HE-CLNRM-FPCC-INSP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5/24/21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5/15/20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476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15979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Inspection Procedure for LCLS-II-HE Cold Fundamental Power Coupler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L2HE-PR-CLNRM-FPCC-INSP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5/24/21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5/15/20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07080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L2HE-CHEM-CAV-LAP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L2HE-PR-CHEM-CAV-DEGR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92877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Cernox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Inventory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L2HE-INV-CERNOX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Dickey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Barnes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Demagnetization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L2HE-LERF-CM-DMAG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LERF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CM Rod Invar 2-Phase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L2HE-INV-IROD2P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O'Brien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Quadrapole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Magnet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L2HE-INSP-QUAD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Lakshmi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Morrone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023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247</TotalTime>
  <Words>333</Words>
  <Application>Microsoft Office PowerPoint</Application>
  <PresentationFormat>Widescreen</PresentationFormat>
  <Paragraphs>168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L2HE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23</cp:revision>
  <dcterms:created xsi:type="dcterms:W3CDTF">2021-08-17T12:38:13Z</dcterms:created>
  <dcterms:modified xsi:type="dcterms:W3CDTF">2021-10-05T13:49:58Z</dcterms:modified>
</cp:coreProperties>
</file>