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342633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828639695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C50R-CPR-ASSY-TDWR-R2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75432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C50R-CPR-BCP-SUBC-R1</a:t>
            </a:r>
            <a:endParaRPr lang="en-US" dirty="0"/>
          </a:p>
          <a:p>
            <a:r>
              <a:rPr lang="en-US" dirty="0" smtClean="0"/>
              <a:t>C50R-CPR-CLN-SUBC-R1</a:t>
            </a:r>
            <a:endParaRPr lang="en-US" dirty="0"/>
          </a:p>
          <a:p>
            <a:r>
              <a:rPr lang="en-US" dirty="0" smtClean="0"/>
              <a:t>C50R-CPR-CHEM-CPR-R1</a:t>
            </a:r>
            <a:endParaRPr lang="en-US" dirty="0"/>
          </a:p>
          <a:p>
            <a:endParaRPr lang="en-US" dirty="0" smtClean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2957732"/>
              </p:ext>
            </p:extLst>
          </p:nvPr>
        </p:nvGraphicFramePr>
        <p:xfrm>
          <a:off x="669174" y="1458725"/>
          <a:ext cx="10515602" cy="29694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Pair Assembly Transfer to Dewar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C50R-CPR-ASSY-TDWR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5/17/13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Forehand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Dreyfuss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Castagnola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70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13714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7969378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7934412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Pair Component Etching and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C50R-CPR-BCP-SUBC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Subcomponent Cleaning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C50R-CPR-CLN-SUBC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 Cavity Pair Cleaning and Acid Etching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C50R-CPR-CHEM-CPR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Reilly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C50R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814890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242851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2868671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527934">
                  <a:extLst>
                    <a:ext uri="{9D8B030D-6E8A-4147-A177-3AD203B41FA5}">
                      <a16:colId xmlns:a16="http://schemas.microsoft.com/office/drawing/2014/main" val="1586307486"/>
                    </a:ext>
                  </a:extLst>
                </a:gridCol>
                <a:gridCol w="1312910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C75-FURN-HOML-BRAZ-R2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341632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CP-STP-CAV-CHEM-BAKE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CP-CAV-CHEM-HEP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Beam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line assembly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CP-STP 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JT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calibration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procedure”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CP-C75-CMA-BRBP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C75-CMA-SUPBP-ASSY</a:t>
            </a:r>
          </a:p>
          <a:p>
            <a:pPr fontAlgn="b"/>
            <a:r>
              <a:rPr lang="en-US" dirty="0"/>
              <a:t> </a:t>
            </a:r>
            <a:endParaRPr lang="en-US" dirty="0" smtClean="0"/>
          </a:p>
          <a:p>
            <a:pPr fontAlgn="b"/>
            <a:endParaRPr lang="en-US" dirty="0"/>
          </a:p>
          <a:p>
            <a:pPr fontAlgn="b"/>
            <a:endParaRPr lang="en-US" dirty="0" smtClean="0"/>
          </a:p>
          <a:p>
            <a:pPr fontAlgn="b"/>
            <a:endParaRPr lang="en-US" dirty="0" smtClean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end can pump drop </a:t>
            </a:r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assembly”</a:t>
            </a:r>
            <a:endParaRPr lang="en-US" dirty="0"/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C75-CM-ASSY-ECRW</a:t>
            </a:r>
          </a:p>
          <a:p>
            <a:pPr marL="285750" indent="-285750" fontAlgn="b">
              <a:buFont typeface="Arial" panose="020B0604020202020204" pitchFamily="34" charset="0"/>
              <a:buChar char="•"/>
            </a:pPr>
            <a:r>
              <a:rPr lang="en-US" dirty="0"/>
              <a:t>C75-CM-ASSY</a:t>
            </a:r>
          </a:p>
          <a:p>
            <a:endParaRPr lang="en-US" dirty="0"/>
          </a:p>
          <a:p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2292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288252"/>
              </p:ext>
            </p:extLst>
          </p:nvPr>
        </p:nvGraphicFramePr>
        <p:xfrm>
          <a:off x="669174" y="1458725"/>
          <a:ext cx="10515602" cy="31873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9144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HOM Load Brazing/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C75-FURN-HOML-BRAZ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5/5/20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 Williams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Guo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Baking in nitrogen oven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CP-STP-CAV-CHEM-BAKE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089473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HEP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CP-CAV-CHEM-HEP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Wildeson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768979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514798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4827839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Bridging bellows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CP-C75-CMA-BRBP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82842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C75-CMA-SUPBP-ASSY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390384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043067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Can Rework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C75-CM-ASSY-ECRW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145848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Macha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86586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C75 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8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165</TotalTime>
  <Words>560</Words>
  <Application>Microsoft Office PowerPoint</Application>
  <PresentationFormat>Widescreen</PresentationFormat>
  <Paragraphs>260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PowerPoint Presentation</vt:lpstr>
      <vt:lpstr>C75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26</cp:revision>
  <dcterms:created xsi:type="dcterms:W3CDTF">2021-08-17T12:38:13Z</dcterms:created>
  <dcterms:modified xsi:type="dcterms:W3CDTF">2021-10-05T16:13:42Z</dcterms:modified>
</cp:coreProperties>
</file>