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36217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</a:t>
            </a:r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SNSPPU-CM-ASSY-R1</a:t>
            </a:r>
          </a:p>
          <a:p>
            <a:r>
              <a:rPr lang="en-US" dirty="0" smtClean="0"/>
              <a:t>SNSPPU-CM-ACTS-R1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308726"/>
              </p:ext>
            </p:extLst>
          </p:nvPr>
        </p:nvGraphicFramePr>
        <p:xfrm>
          <a:off x="669174" y="1458725"/>
          <a:ext cx="10515602" cy="2624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Acceptance Test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SNSPPU-CM-ACTS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158</TotalTime>
  <Words>179</Words>
  <Application>Microsoft Office PowerPoint</Application>
  <PresentationFormat>Widescreen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21</cp:revision>
  <dcterms:created xsi:type="dcterms:W3CDTF">2021-08-17T12:38:13Z</dcterms:created>
  <dcterms:modified xsi:type="dcterms:W3CDTF">2021-10-07T17:58:13Z</dcterms:modified>
</cp:coreProperties>
</file>