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SNSPPU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2362174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/>
              <a:t>NONE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</a:t>
            </a:r>
            <a:r>
              <a:rPr lang="en-US" b="1" dirty="0" smtClean="0"/>
              <a:t>Overdue</a:t>
            </a:r>
          </a:p>
          <a:p>
            <a:r>
              <a:rPr lang="en-US" dirty="0" smtClean="0"/>
              <a:t>NONE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9233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SNSPPU-CM-ASSY-R1</a:t>
            </a:r>
          </a:p>
          <a:p>
            <a:r>
              <a:rPr lang="en-US" dirty="0" smtClean="0"/>
              <a:t>SNSPPU-CM-ACTS-R1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0308726"/>
              </p:ext>
            </p:extLst>
          </p:nvPr>
        </p:nvGraphicFramePr>
        <p:xfrm>
          <a:off x="669174" y="1458725"/>
          <a:ext cx="10515602" cy="26246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2394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63147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93093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1099404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99459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73959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749594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879524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1293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</a:tblGrid>
              <a:tr h="914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701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213714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7969378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7934412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Final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SNSPPU-CM-ASSY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7/22/21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Marchlik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Wiseman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 Daly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08947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Acceptance Test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SNSPPU-CM-ACTS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Drury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60825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SNSPPU </a:t>
            </a:r>
            <a:r>
              <a:rPr lang="en-US" sz="4400" dirty="0" smtClean="0">
                <a:latin typeface="+mj-lt"/>
              </a:rPr>
              <a:t>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158</TotalTime>
  <Words>179</Words>
  <Application>Microsoft Office PowerPoint</Application>
  <PresentationFormat>Widescreen</PresentationFormat>
  <Paragraphs>79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SNSPPU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21</cp:revision>
  <dcterms:created xsi:type="dcterms:W3CDTF">2021-08-17T12:38:13Z</dcterms:created>
  <dcterms:modified xsi:type="dcterms:W3CDTF">2021-10-07T17:58:13Z</dcterms:modified>
</cp:coreProperties>
</file>