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FF"/>
    <a:srgbClr val="9933FF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C100R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0215972"/>
              </p:ext>
            </p:extLst>
          </p:nvPr>
        </p:nvGraphicFramePr>
        <p:xfrm>
          <a:off x="2123094" y="1705528"/>
          <a:ext cx="6128532" cy="1771650"/>
        </p:xfrm>
        <a:graphic>
          <a:graphicData uri="http://schemas.openxmlformats.org/drawingml/2006/table">
            <a:tbl>
              <a:tblPr/>
              <a:tblGrid>
                <a:gridCol w="250038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2953572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57315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351767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78.57%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21.43%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/>
              <a:t>NONE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</a:t>
            </a:r>
            <a:r>
              <a:rPr lang="en-US" b="1" dirty="0" smtClean="0"/>
              <a:t>Overdue</a:t>
            </a:r>
          </a:p>
          <a:p>
            <a:r>
              <a:rPr lang="en-US" dirty="0" smtClean="0"/>
              <a:t>NONE</a:t>
            </a:r>
            <a:endParaRPr lang="en-US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3139321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pPr fontAlgn="b"/>
            <a:r>
              <a:rPr lang="en-US" dirty="0" smtClean="0"/>
              <a:t>C100R-CST-CLN-COMP-R1</a:t>
            </a:r>
            <a:endParaRPr lang="en-US" dirty="0"/>
          </a:p>
          <a:p>
            <a:pPr fontAlgn="b"/>
            <a:r>
              <a:rPr lang="en-US" dirty="0" smtClean="0"/>
              <a:t>C100R-CAV-GVWG-CLN-R1</a:t>
            </a:r>
            <a:endParaRPr lang="en-US" dirty="0"/>
          </a:p>
          <a:p>
            <a:pPr fontAlgn="b"/>
            <a:r>
              <a:rPr lang="en-US" dirty="0" smtClean="0"/>
              <a:t>C100R-CM-ASSY-BPIP-R1</a:t>
            </a:r>
            <a:endParaRPr lang="en-US" dirty="0"/>
          </a:p>
          <a:p>
            <a:pPr fontAlgn="b"/>
            <a:r>
              <a:rPr lang="en-US" dirty="0" smtClean="0"/>
              <a:t>C100R-CM-ASSY-R1</a:t>
            </a:r>
            <a:endParaRPr lang="en-US" dirty="0"/>
          </a:p>
          <a:p>
            <a:pPr fontAlgn="b"/>
            <a:r>
              <a:rPr lang="en-US" dirty="0" smtClean="0"/>
              <a:t>C100R-CM-ASSY-COLD-R1</a:t>
            </a:r>
            <a:endParaRPr lang="en-US" dirty="0"/>
          </a:p>
          <a:p>
            <a:pPr fontAlgn="b"/>
            <a:r>
              <a:rPr lang="en-US" dirty="0" smtClean="0"/>
              <a:t>C100R-CM-ASSY-SFR-R1</a:t>
            </a:r>
            <a:endParaRPr lang="en-US" dirty="0"/>
          </a:p>
          <a:p>
            <a:pPr fontAlgn="b"/>
            <a:r>
              <a:rPr lang="en-US" dirty="0" smtClean="0"/>
              <a:t>C100R-CM-ASSY-VV-R1</a:t>
            </a:r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endParaRPr lang="en-US" dirty="0" smtClean="0"/>
          </a:p>
          <a:p>
            <a:pPr fontAlgn="b"/>
            <a:endParaRPr lang="en-US" dirty="0"/>
          </a:p>
          <a:p>
            <a:pPr fontAlgn="b"/>
            <a:r>
              <a:rPr lang="en-US" dirty="0" smtClean="0"/>
              <a:t>C100R-CM-ASSY-BPIP-R1</a:t>
            </a:r>
          </a:p>
          <a:p>
            <a:pPr fontAlgn="b"/>
            <a:r>
              <a:rPr lang="en-US" dirty="0"/>
              <a:t>C100R-CM-INST-R1</a:t>
            </a:r>
          </a:p>
          <a:p>
            <a:pPr fontAlgn="b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559339" y="5418055"/>
            <a:ext cx="3632661" cy="86177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Note: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Project </a:t>
            </a:r>
            <a:r>
              <a:rPr lang="en-US" sz="1000" dirty="0" err="1" smtClean="0"/>
              <a:t>Masterlist</a:t>
            </a:r>
            <a:r>
              <a:rPr lang="en-US" sz="1000" dirty="0" smtClean="0"/>
              <a:t> can be found in the project </a:t>
            </a:r>
            <a:r>
              <a:rPr lang="en-US" sz="1000" dirty="0" err="1" smtClean="0"/>
              <a:t>docushare</a:t>
            </a:r>
            <a:r>
              <a:rPr lang="en-US" sz="1000" dirty="0" smtClean="0"/>
              <a:t> folder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 smtClean="0"/>
              <a:t>Traveler Acronym list can be found in Pansophy, under the User Tools &gt; Traveler Tools drop downs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749550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D3225EE-2482-4EFE-A8A8-0621538AE3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1203431"/>
              </p:ext>
            </p:extLst>
          </p:nvPr>
        </p:nvGraphicFramePr>
        <p:xfrm>
          <a:off x="669174" y="1458725"/>
          <a:ext cx="10515602" cy="34929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62394">
                  <a:extLst>
                    <a:ext uri="{9D8B030D-6E8A-4147-A177-3AD203B41FA5}">
                      <a16:colId xmlns:a16="http://schemas.microsoft.com/office/drawing/2014/main" val="2304448583"/>
                    </a:ext>
                  </a:extLst>
                </a:gridCol>
                <a:gridCol w="1963147">
                  <a:extLst>
                    <a:ext uri="{9D8B030D-6E8A-4147-A177-3AD203B41FA5}">
                      <a16:colId xmlns:a16="http://schemas.microsoft.com/office/drawing/2014/main" val="3948158048"/>
                    </a:ext>
                  </a:extLst>
                </a:gridCol>
                <a:gridCol w="493093">
                  <a:extLst>
                    <a:ext uri="{9D8B030D-6E8A-4147-A177-3AD203B41FA5}">
                      <a16:colId xmlns:a16="http://schemas.microsoft.com/office/drawing/2014/main" val="1366227869"/>
                    </a:ext>
                  </a:extLst>
                </a:gridCol>
                <a:gridCol w="1099404">
                  <a:extLst>
                    <a:ext uri="{9D8B030D-6E8A-4147-A177-3AD203B41FA5}">
                      <a16:colId xmlns:a16="http://schemas.microsoft.com/office/drawing/2014/main" val="438978565"/>
                    </a:ext>
                  </a:extLst>
                </a:gridCol>
                <a:gridCol w="999459">
                  <a:extLst>
                    <a:ext uri="{9D8B030D-6E8A-4147-A177-3AD203B41FA5}">
                      <a16:colId xmlns:a16="http://schemas.microsoft.com/office/drawing/2014/main" val="2604869447"/>
                    </a:ext>
                  </a:extLst>
                </a:gridCol>
                <a:gridCol w="739599">
                  <a:extLst>
                    <a:ext uri="{9D8B030D-6E8A-4147-A177-3AD203B41FA5}">
                      <a16:colId xmlns:a16="http://schemas.microsoft.com/office/drawing/2014/main" val="3710446158"/>
                    </a:ext>
                  </a:extLst>
                </a:gridCol>
                <a:gridCol w="749594">
                  <a:extLst>
                    <a:ext uri="{9D8B030D-6E8A-4147-A177-3AD203B41FA5}">
                      <a16:colId xmlns:a16="http://schemas.microsoft.com/office/drawing/2014/main" val="1468325181"/>
                    </a:ext>
                  </a:extLst>
                </a:gridCol>
                <a:gridCol w="879524">
                  <a:extLst>
                    <a:ext uri="{9D8B030D-6E8A-4147-A177-3AD203B41FA5}">
                      <a16:colId xmlns:a16="http://schemas.microsoft.com/office/drawing/2014/main" val="654995939"/>
                    </a:ext>
                  </a:extLst>
                </a:gridCol>
                <a:gridCol w="1129388">
                  <a:extLst>
                    <a:ext uri="{9D8B030D-6E8A-4147-A177-3AD203B41FA5}">
                      <a16:colId xmlns:a16="http://schemas.microsoft.com/office/drawing/2014/main" val="3301629974"/>
                    </a:ext>
                  </a:extLst>
                </a:gridCol>
              </a:tblGrid>
              <a:tr h="9144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1820054"/>
                  </a:ext>
                </a:extLst>
              </a:tr>
              <a:tr h="5255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Name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Traveler ID</a:t>
                      </a:r>
                      <a:b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PROJ-WCA-COMP-JOB/TASK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Revision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- 1 month prior to part arriving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First Expected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Author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Reviewer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</a:t>
                      </a:r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Manager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563007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4188441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157571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Cavity Component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C100R-CST-CLN-COMP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R. Fielder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Mitchell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Davis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9089473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Secondary waveguide cleaning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C100R-CAV-GVWG-CLN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768979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514798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Cryomodule Final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4827839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Cold Mass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C100R-CM-ASSY-COLD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5182842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Thermal Shield and Space Frame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C100R-CM-ASSY-SFR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390384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Vacuum Vessel and End Can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C100R-CM-ASSY-VV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556205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Beampipe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Assembly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C100R-CM-ASSY-BPIP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Worland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Hamlette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Reilly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043067"/>
                  </a:ext>
                </a:extLst>
              </a:tr>
              <a:tr h="192024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Cryomodule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Tunnel Installation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C100R-CM-INST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10/1/21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2316842"/>
                  </a:ext>
                </a:extLst>
              </a:tr>
              <a:tr h="182880">
                <a:tc gridSpan="9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Approaching Due Date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6566045"/>
                  </a:ext>
                </a:extLst>
              </a:tr>
              <a:tr h="195356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919888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69174" y="689284"/>
            <a:ext cx="942663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latin typeface="+mj-lt"/>
              </a:rPr>
              <a:t>C100R Traveler Listing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91294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177</TotalTime>
  <Words>273</Words>
  <Application>Microsoft Office PowerPoint</Application>
  <PresentationFormat>Widescreen</PresentationFormat>
  <Paragraphs>153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C100R</vt:lpstr>
      <vt:lpstr>PowerPoint Presentation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23</cp:revision>
  <dcterms:created xsi:type="dcterms:W3CDTF">2021-08-17T12:38:13Z</dcterms:created>
  <dcterms:modified xsi:type="dcterms:W3CDTF">2021-10-07T16:12:35Z</dcterms:modified>
</cp:coreProperties>
</file>