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867709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937871"/>
              </p:ext>
            </p:extLst>
          </p:nvPr>
        </p:nvGraphicFramePr>
        <p:xfrm>
          <a:off x="669174" y="1458725"/>
          <a:ext cx="10515602" cy="3792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LERF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Ciovatti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4767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92877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 Magnet Inspection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Morrone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Cernox Inventory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Barnes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O'Brien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023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85630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Cheng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22735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004351"/>
              </p:ext>
            </p:extLst>
          </p:nvPr>
        </p:nvGraphicFramePr>
        <p:xfrm>
          <a:off x="669174" y="1458725"/>
          <a:ext cx="10515602" cy="3723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Ionized Nitrogen Parts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L2HE-PR-CLNRM-CST-IONCLN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 Pump Manifold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L2HE-PR-CLNRM-NEG-ASSY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</a:t>
                      </a: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Tuning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L2HE-TUNE-HOM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OVERTON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7654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39" y="5428211"/>
            <a:ext cx="31671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*It is unclear if L2HE-TUNE-HOM is needed and remains on the list on a probationary basis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273</TotalTime>
  <Words>725</Words>
  <Application>Microsoft Office PowerPoint</Application>
  <PresentationFormat>Widescreen</PresentationFormat>
  <Paragraphs>299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26</cp:revision>
  <dcterms:created xsi:type="dcterms:W3CDTF">2021-08-17T12:38:13Z</dcterms:created>
  <dcterms:modified xsi:type="dcterms:W3CDTF">2021-10-12T14:14:01Z</dcterms:modified>
</cp:coreProperties>
</file>