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867709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approaching overdue and overdue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937871"/>
              </p:ext>
            </p:extLst>
          </p:nvPr>
        </p:nvGraphicFramePr>
        <p:xfrm>
          <a:off x="669174" y="1458725"/>
          <a:ext cx="10515602" cy="3792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Inspection CM Rod Invar 2-Phase Long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L2HE-INV-IROD2L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O'Brien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Acceptance Test LERF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L2HE-LERF-CM-ACTS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Ciovatti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Vennekatte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47674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L2HE-CHEM-CAV-LAP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Wildeson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 Cavity Degreasing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L2HE-PR-CHEM-CAV-DEGR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092877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Evacuation &amp; Leak Test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L2HE-CLNRM-CAV-LEAK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Quadrapole Magnet Inspection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L2HE-INSP-QUAD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10/8/21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Lalitha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Morrone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LCLS-II HE Cernox Inventory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L2HE-INV-CERNOX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Dickey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Barnes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Inspection CM Rod Invar 2-Phase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L2HE-INV-IROD2P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O'Brien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8284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Gate Valve Leak Test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L2HE-CLNRM-AMGV-LEAK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10/28/21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Sarvansky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9038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BPM Magnet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L2HE-CLNRM-BPM-ASSY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10/28/21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023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Gate Valve Leak Test Procedure (C100/C75)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L2HE-PR-CLNRM-AMGV-LEAK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10/28/21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Sarvansky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485630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Production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Demagnetization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L2HE-LERF-CM-DMAG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8/31/21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Cheng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522735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6004351"/>
              </p:ext>
            </p:extLst>
          </p:nvPr>
        </p:nvGraphicFramePr>
        <p:xfrm>
          <a:off x="669174" y="1458725"/>
          <a:ext cx="10515602" cy="3723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(MAJOR CHANGE)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String Pump down, leak test and transfer to phase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10/28/21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10/28/21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51035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Ionized Nitrogen Parts Cleaning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L2HE-PR-CLNRM-CST-IONCLN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10/28/21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10/28/21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Upstream Gate Valve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L2HE-PR-CLNRM-GV1SA-ASSY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10/28/21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10/28/21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Downstream Gate Valve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L2HE-PR-CLNRM-GV2SA-ASSY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10/28/21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10/28/21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 Pump Manifold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L2HE-PR-CLNRM-NEG-ASSY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10/28/21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10/28/21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First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10/28/21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69589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10/28/21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10/28/21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10/28/21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09027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FPC Warm Installation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L2HE-PR-CMA-FPCW-ASSY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10/28/21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00772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10/28/21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246209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</a:t>
                      </a:r>
                      <a:r>
                        <a:rPr lang="en-US" sz="11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Tuning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L2HE-TUNE-HOM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R. OVERTON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7654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39" y="5428211"/>
            <a:ext cx="31671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*It is unclear if L2HE-TUNE-HOM is needed and remains on the list on a probationary basis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273</TotalTime>
  <Words>725</Words>
  <Application>Microsoft Office PowerPoint</Application>
  <PresentationFormat>Widescreen</PresentationFormat>
  <Paragraphs>299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26</cp:revision>
  <dcterms:created xsi:type="dcterms:W3CDTF">2021-08-17T12:38:13Z</dcterms:created>
  <dcterms:modified xsi:type="dcterms:W3CDTF">2021-10-12T14:14:01Z</dcterms:modified>
</cp:coreProperties>
</file>