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81980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938576"/>
              </p:ext>
            </p:extLst>
          </p:nvPr>
        </p:nvGraphicFramePr>
        <p:xfrm>
          <a:off x="669174" y="1458725"/>
          <a:ext cx="10515602" cy="203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166</TotalTime>
  <Words>178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22</cp:revision>
  <dcterms:created xsi:type="dcterms:W3CDTF">2021-08-17T12:38:13Z</dcterms:created>
  <dcterms:modified xsi:type="dcterms:W3CDTF">2021-10-14T17:44:29Z</dcterms:modified>
</cp:coreProperties>
</file>