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5065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828639695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C50R-CPR-ASSY-TDWR-R2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75432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  <a:endParaRPr lang="en-US" dirty="0"/>
          </a:p>
          <a:p>
            <a:r>
              <a:rPr lang="en-US" dirty="0" smtClean="0"/>
              <a:t>C50R-CPR-CLN-SUBC-R1</a:t>
            </a:r>
            <a:endParaRPr lang="en-US" dirty="0"/>
          </a:p>
          <a:p>
            <a:r>
              <a:rPr lang="en-US" dirty="0" smtClean="0"/>
              <a:t>C50R-CPR-CHEM-CPR-R1</a:t>
            </a:r>
            <a:endParaRPr lang="en-US" dirty="0"/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957732"/>
              </p:ext>
            </p:extLst>
          </p:nvPr>
        </p:nvGraphicFramePr>
        <p:xfrm>
          <a:off x="669174" y="1458725"/>
          <a:ext cx="10515602" cy="2969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Assembly Transfer to Dewar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C50R-CPR-ASSY-TDWR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5/17/13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Forehand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Dreyfuss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Castagnola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70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3714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969378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Pair Component Etching and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C50R-CPR-BCP-SUBC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Subcomponent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C50R-CPR-CLN-SUBC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 Cavity Pair Cleaning and Acid Etching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C50R-CPR-CHEM-CPR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342255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latin typeface="Calibri" panose="020F0502020204030204" pitchFamily="34" charset="0"/>
              </a:rPr>
              <a:t>C75-CAV-CHEM-HEP-R3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CP-STP-CAV-CHEM-BAKE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CP-CAV-CHEM-HEP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CP-STP 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JT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calibration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CP-C75-CMA-BRBP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C75-CMA-SUPBP-ASSY</a:t>
            </a:r>
          </a:p>
          <a:p>
            <a:pPr fontAlgn="b"/>
            <a:r>
              <a:rPr lang="en-US" dirty="0"/>
              <a:t> </a:t>
            </a:r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 smtClean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Supply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end can pump drop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assembly”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C75-CM-ASSY-ECRW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/>
              <a:t>C75-CM-ASSY</a:t>
            </a:r>
          </a:p>
          <a:p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856262"/>
              </p:ext>
            </p:extLst>
          </p:nvPr>
        </p:nvGraphicFramePr>
        <p:xfrm>
          <a:off x="669174" y="1458725"/>
          <a:ext cx="10515602" cy="3187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Chemistry HEP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C75-CAV-CHEM-HEP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10/20/20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Ciovati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Wildeson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45848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Macha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586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185</TotalTime>
  <Words>557</Words>
  <Application>Microsoft Office PowerPoint</Application>
  <PresentationFormat>Widescreen</PresentationFormat>
  <Paragraphs>260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28</cp:revision>
  <dcterms:created xsi:type="dcterms:W3CDTF">2021-08-17T12:38:13Z</dcterms:created>
  <dcterms:modified xsi:type="dcterms:W3CDTF">2021-10-19T17:16:02Z</dcterms:modified>
</cp:coreProperties>
</file>