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5506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C50R-CPR-ASSY-TDWR-R2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957732"/>
              </p:ext>
            </p:extLst>
          </p:nvPr>
        </p:nvGraphicFramePr>
        <p:xfrm>
          <a:off x="669174" y="1458725"/>
          <a:ext cx="10515602" cy="296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Assembly Transfer to Dewar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C50R-CPR-ASSY-TDWR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5/17/13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Dreyfuss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Castagnola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342255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C75-CAV-CHEM-HEP-R3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856262"/>
              </p:ext>
            </p:extLst>
          </p:nvPr>
        </p:nvGraphicFramePr>
        <p:xfrm>
          <a:off x="669174" y="1458725"/>
          <a:ext cx="10515602" cy="318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Chemistry HEP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C75-CAV-CHEM-HEP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10/20/20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185</TotalTime>
  <Words>557</Words>
  <Application>Microsoft Office PowerPoint</Application>
  <PresentationFormat>Widescreen</PresentationFormat>
  <Paragraphs>260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28</cp:revision>
  <dcterms:created xsi:type="dcterms:W3CDTF">2021-08-17T12:38:13Z</dcterms:created>
  <dcterms:modified xsi:type="dcterms:W3CDTF">2021-10-19T17:16:02Z</dcterms:modified>
</cp:coreProperties>
</file>