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4461620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NONE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SNSPPU-CM-ACTS-R1</a:t>
            </a:r>
          </a:p>
          <a:p>
            <a:r>
              <a:rPr lang="en-US" dirty="0"/>
              <a:t>SNSPPU-CM-ASSY-R1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NONE</a:t>
            </a:r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9654147"/>
              </p:ext>
            </p:extLst>
          </p:nvPr>
        </p:nvGraphicFramePr>
        <p:xfrm>
          <a:off x="669174" y="1458725"/>
          <a:ext cx="10515602" cy="18465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0825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Acceptance Test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SNSPPU-CM-ACTS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Drury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Final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7/22/21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Marchlik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Wiseman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87604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SNSPPU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175</TotalTime>
  <Words>179</Words>
  <Application>Microsoft Office PowerPoint</Application>
  <PresentationFormat>Widescreen</PresentationFormat>
  <Paragraphs>79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SNSPPU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23</cp:revision>
  <dcterms:created xsi:type="dcterms:W3CDTF">2021-08-17T12:38:13Z</dcterms:created>
  <dcterms:modified xsi:type="dcterms:W3CDTF">2021-10-21T14:14:34Z</dcterms:modified>
</cp:coreProperties>
</file>