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299980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757837"/>
              </p:ext>
            </p:extLst>
          </p:nvPr>
        </p:nvGraphicFramePr>
        <p:xfrm>
          <a:off x="669174" y="1458725"/>
          <a:ext cx="10515602" cy="2574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 Long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LERF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L2HE-LERF-CM-ACTS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Ciovatti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476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L2HE-CHEM-CAV-LAP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54215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1st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44740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Quadrapole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Magnet Inspection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L2HE-INSP-QUAD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10/8/21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Morrone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47523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Cernox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Inventory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L2HE-INV-CERNOX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Barnes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480297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2715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O'Brien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7634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343327"/>
              </p:ext>
            </p:extLst>
          </p:nvPr>
        </p:nvGraphicFramePr>
        <p:xfrm>
          <a:off x="669174" y="1458725"/>
          <a:ext cx="10515602" cy="3527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VTA Single Cell Thermal Cycles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L2HE-VTA-CAV-THRMCYC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Ionized Nitrogen Parts Cleaning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L2HE-PR-CLNRM-CST-IONCLN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 Pump Manifold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L2HE-PR-CLNRM-NEG-ASSY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SRFOPS-PR-CHEM-CAV-DEGR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337104"/>
              </p:ext>
            </p:extLst>
          </p:nvPr>
        </p:nvGraphicFramePr>
        <p:xfrm>
          <a:off x="669174" y="1458725"/>
          <a:ext cx="10515602" cy="3918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1st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2nd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Tooling Preparation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48921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Demagnetization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L2HE-LERF-CM-DMAG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80287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304</TotalTime>
  <Words>869</Words>
  <Application>Microsoft Office PowerPoint</Application>
  <PresentationFormat>Widescreen</PresentationFormat>
  <Paragraphs>376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30</cp:revision>
  <dcterms:created xsi:type="dcterms:W3CDTF">2021-08-17T12:38:13Z</dcterms:created>
  <dcterms:modified xsi:type="dcterms:W3CDTF">2021-10-26T14:00:52Z</dcterms:modified>
</cp:coreProperties>
</file>