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21647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SNSPPU-CM-ASSY-R1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SNSPPU-PR-CMA-LKDWN-WELD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SNSPPU-CM-ACTS-R1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485597"/>
              </p:ext>
            </p:extLst>
          </p:nvPr>
        </p:nvGraphicFramePr>
        <p:xfrm>
          <a:off x="669174" y="1458725"/>
          <a:ext cx="10515601" cy="2490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18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95189">
                  <a:extLst>
                    <a:ext uri="{9D8B030D-6E8A-4147-A177-3AD203B41FA5}">
                      <a16:colId xmlns:a16="http://schemas.microsoft.com/office/drawing/2014/main" val="1087888816"/>
                    </a:ext>
                  </a:extLst>
                </a:gridCol>
                <a:gridCol w="159066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399535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8908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09826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9927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07369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12647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1510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 Lockdown Welding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SNSPPU-PR-CMA-LKDWN-WELD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Auston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588428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185</TotalTime>
  <Words>206</Words>
  <Application>Microsoft Office PowerPoint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25</cp:revision>
  <dcterms:created xsi:type="dcterms:W3CDTF">2021-08-17T12:38:13Z</dcterms:created>
  <dcterms:modified xsi:type="dcterms:W3CDTF">2021-10-28T16:26:46Z</dcterms:modified>
</cp:coreProperties>
</file>