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21647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SNSPPU-CM-ASSY-R1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SNSPPU-PR-CMA-LKDWN-WELD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485597"/>
              </p:ext>
            </p:extLst>
          </p:nvPr>
        </p:nvGraphicFramePr>
        <p:xfrm>
          <a:off x="669174" y="1458725"/>
          <a:ext cx="10515601" cy="2490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59066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399535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Lockdown Welding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SNSPPU-PR-CMA-LKDWN-WELD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Auston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588428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185</TotalTime>
  <Words>206</Words>
  <Application>Microsoft Office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25</cp:revision>
  <dcterms:created xsi:type="dcterms:W3CDTF">2021-08-17T12:38:13Z</dcterms:created>
  <dcterms:modified xsi:type="dcterms:W3CDTF">2021-10-28T16:26:46Z</dcterms:modified>
</cp:coreProperties>
</file>