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SNSPPU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5800230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</a:t>
            </a:r>
            <a:r>
              <a:rPr lang="en-US" b="1" dirty="0" smtClean="0"/>
              <a:t>Revision</a:t>
            </a:r>
          </a:p>
          <a:p>
            <a:r>
              <a:rPr lang="en-US" dirty="0" smtClean="0"/>
              <a:t>NONE</a:t>
            </a: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92333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SNSPPU-CM-ACTS-R1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7925338"/>
              </p:ext>
            </p:extLst>
          </p:nvPr>
        </p:nvGraphicFramePr>
        <p:xfrm>
          <a:off x="669174" y="1458725"/>
          <a:ext cx="10515601" cy="18039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9518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995189">
                  <a:extLst>
                    <a:ext uri="{9D8B030D-6E8A-4147-A177-3AD203B41FA5}">
                      <a16:colId xmlns:a16="http://schemas.microsoft.com/office/drawing/2014/main" val="1087888816"/>
                    </a:ext>
                  </a:extLst>
                </a:gridCol>
                <a:gridCol w="1590667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399535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890807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809826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599270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07369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12647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915102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</a:tblGrid>
              <a:tr h="9144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188441"/>
                  </a:ext>
                </a:extLst>
              </a:tr>
              <a:tr h="182880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Acceptance Test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SNSPPU-CM-ACTS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Drury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L. King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E. Daly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4608257"/>
                  </a:ext>
                </a:extLst>
              </a:tr>
              <a:tr h="18288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8876049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SNSPPU </a:t>
            </a:r>
            <a:r>
              <a:rPr lang="en-US" sz="4400" dirty="0" smtClean="0">
                <a:latin typeface="+mj-lt"/>
              </a:rPr>
              <a:t>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189</TotalTime>
  <Words>165</Words>
  <Application>Microsoft Office PowerPoint</Application>
  <PresentationFormat>Widescreen</PresentationFormat>
  <Paragraphs>69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SNSPPU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26</cp:revision>
  <dcterms:created xsi:type="dcterms:W3CDTF">2021-08-17T12:38:13Z</dcterms:created>
  <dcterms:modified xsi:type="dcterms:W3CDTF">2021-11-04T18:23:21Z</dcterms:modified>
</cp:coreProperties>
</file>