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58" r:id="rId5"/>
    <p:sldId id="259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Traveler Cover Page – Commonly Found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Traveler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199" y="2876453"/>
            <a:ext cx="5656811" cy="2714554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0866" y="2876204"/>
            <a:ext cx="5976710" cy="258775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82880" y="3674225"/>
            <a:ext cx="656908" cy="28263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199" y="3640962"/>
            <a:ext cx="1375757" cy="54864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25338" y="3956858"/>
            <a:ext cx="2252749" cy="150710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Traveler Cover Page has only NCR Emails, Traveler must be remade in new template</a:t>
            </a:r>
          </a:p>
        </p:txBody>
      </p:sp>
    </p:spTree>
    <p:extLst>
      <p:ext uri="{BB962C8B-B14F-4D97-AF65-F5344CB8AC3E}">
        <p14:creationId xmlns:p14="http://schemas.microsoft.com/office/powerpoint/2010/main" val="212636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Traveler IDs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328536"/>
            <a:ext cx="10515600" cy="134551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13564" y="4139738"/>
            <a:ext cx="457200" cy="2576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53542" y="4139737"/>
            <a:ext cx="1560022" cy="2576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169623" y="4821381"/>
            <a:ext cx="5233500" cy="179555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HOMFT isn’t a real acronym.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 list of valid acronyms can be found on the pansophy menu ribbon TRAVELERS -&gt; USER TOOLS -&gt; TRAVELER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ID is out of order. PROJ-WCA-COMP-ACTION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05748" y="4268584"/>
            <a:ext cx="2177934" cy="92271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NO Revision number in Traveler ID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8" idx="1"/>
            <a:endCxn id="5" idx="6"/>
          </p:cNvCxnSpPr>
          <p:nvPr/>
        </p:nvCxnSpPr>
        <p:spPr>
          <a:xfrm flipH="1" flipV="1">
            <a:off x="5070764" y="4268586"/>
            <a:ext cx="734984" cy="4613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6" idx="4"/>
          </p:cNvCxnSpPr>
          <p:nvPr/>
        </p:nvCxnSpPr>
        <p:spPr>
          <a:xfrm flipH="1" flipV="1">
            <a:off x="3833553" y="4397432"/>
            <a:ext cx="952820" cy="4239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318" y="1664537"/>
            <a:ext cx="2476500" cy="923925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2967644" y="1529542"/>
            <a:ext cx="1874520" cy="4904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303174" y="1838017"/>
            <a:ext cx="4403534" cy="1585739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Traveler ID and Document Title MUST 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only difference is the inclusion of the Traveler Revision Number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15" idx="6"/>
          </p:cNvCxnSpPr>
          <p:nvPr/>
        </p:nvCxnSpPr>
        <p:spPr>
          <a:xfrm>
            <a:off x="4842164" y="1774768"/>
            <a:ext cx="601980" cy="1962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96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575" y="1825625"/>
            <a:ext cx="8486849" cy="435133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577840" y="3516284"/>
            <a:ext cx="665018" cy="4322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982052" y="782198"/>
            <a:ext cx="3656640" cy="273184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Special Characters (apostrophes and quotation marks are NOT allowed)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Letters, numbers, punctuation, dashes, and underscores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formatting (ex: bold, font color, highlighting)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Exception is with </a:t>
            </a:r>
            <a:r>
              <a:rPr lang="en-US" dirty="0" err="1" smtClean="0">
                <a:solidFill>
                  <a:schemeClr val="tx1"/>
                </a:solidFill>
              </a:rPr>
              <a:t>radcon</a:t>
            </a:r>
            <a:r>
              <a:rPr lang="en-US" dirty="0" smtClean="0">
                <a:solidFill>
                  <a:schemeClr val="tx1"/>
                </a:solidFill>
              </a:rPr>
              <a:t> notifications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19" y="4634299"/>
            <a:ext cx="2381250" cy="10001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8387578" y="4733965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9333594" y="4442283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Turn on the show/hide button to help find space, paragraphs, and formatting marks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6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38696"/>
            <a:ext cx="8898337" cy="4638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NCRs and D3s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56438" y="2816460"/>
            <a:ext cx="1190414" cy="2696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56438" y="3072715"/>
            <a:ext cx="1190414" cy="22444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5999" y="1327638"/>
            <a:ext cx="5923085" cy="2080580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NCR and D3 Emails must be properly formatted:​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</a:t>
            </a:r>
            <a:r>
              <a:rPr lang="en-US" dirty="0">
                <a:solidFill>
                  <a:schemeClr val="tx1"/>
                </a:solidFill>
              </a:rPr>
              <a:t>spaces between email names</a:t>
            </a:r>
            <a:r>
              <a:rPr lang="en-US" dirty="0" smtClean="0">
                <a:solidFill>
                  <a:schemeClr val="tx1"/>
                </a:solidFill>
              </a:rPr>
              <a:t>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Everything </a:t>
            </a:r>
            <a:r>
              <a:rPr lang="en-US" dirty="0">
                <a:solidFill>
                  <a:schemeClr val="tx1"/>
                </a:solidFill>
              </a:rPr>
              <a:t>before the @ sign​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Valid </a:t>
            </a:r>
            <a:r>
              <a:rPr lang="en-US" dirty="0" err="1">
                <a:solidFill>
                  <a:schemeClr val="tx1"/>
                </a:solidFill>
              </a:rPr>
              <a:t>JLab</a:t>
            </a:r>
            <a:r>
              <a:rPr lang="en-US" dirty="0">
                <a:solidFill>
                  <a:schemeClr val="tx1"/>
                </a:solidFill>
              </a:rPr>
              <a:t> usernames (</a:t>
            </a:r>
            <a:r>
              <a:rPr lang="en-US" dirty="0" err="1">
                <a:solidFill>
                  <a:schemeClr val="tx1"/>
                </a:solidFill>
              </a:rPr>
              <a:t>harris</a:t>
            </a:r>
            <a:r>
              <a:rPr lang="en-US" dirty="0">
                <a:solidFill>
                  <a:schemeClr val="tx1"/>
                </a:solidFill>
              </a:rPr>
              <a:t> is not </a:t>
            </a:r>
            <a:r>
              <a:rPr lang="en-US" dirty="0" smtClean="0">
                <a:solidFill>
                  <a:schemeClr val="tx1"/>
                </a:solidFill>
              </a:rPr>
              <a:t>valid, should be </a:t>
            </a:r>
            <a:r>
              <a:rPr lang="en-US" dirty="0" err="1" smtClean="0">
                <a:solidFill>
                  <a:schemeClr val="tx1"/>
                </a:solidFill>
              </a:rPr>
              <a:t>jharris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duplicate emails between NCR Informative and </a:t>
            </a:r>
            <a:r>
              <a:rPr lang="en-US" dirty="0" err="1">
                <a:solidFill>
                  <a:schemeClr val="tx1"/>
                </a:solidFill>
              </a:rPr>
              <a:t>Dispositioners</a:t>
            </a:r>
            <a:r>
              <a:rPr lang="en-US" dirty="0">
                <a:solidFill>
                  <a:schemeClr val="tx1"/>
                </a:solidFill>
              </a:rPr>
              <a:t>​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580" y="4687053"/>
            <a:ext cx="2381250" cy="100012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202939" y="4786719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48955" y="4495037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Turn on the show/hide button to help find space, paragraphs, and formatting marks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0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54777"/>
            <a:ext cx="10515600" cy="209303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943888" y="2086341"/>
            <a:ext cx="4499050" cy="103749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Reference links MUST go to a document in </a:t>
            </a:r>
            <a:r>
              <a:rPr lang="en-US" dirty="0" err="1" smtClean="0">
                <a:solidFill>
                  <a:schemeClr val="tx1"/>
                </a:solidFill>
              </a:rPr>
              <a:t>Docushare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Link preferably opens the document itself</a:t>
            </a:r>
          </a:p>
        </p:txBody>
      </p:sp>
    </p:spTree>
    <p:extLst>
      <p:ext uri="{BB962C8B-B14F-4D97-AF65-F5344CB8AC3E}">
        <p14:creationId xmlns:p14="http://schemas.microsoft.com/office/powerpoint/2010/main" val="31552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15636"/>
            <a:ext cx="10515600" cy="77131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121727" y="2054645"/>
            <a:ext cx="3948545" cy="119703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Each revision MUST have a revision note</a:t>
            </a:r>
          </a:p>
        </p:txBody>
      </p:sp>
    </p:spTree>
    <p:extLst>
      <p:ext uri="{BB962C8B-B14F-4D97-AF65-F5344CB8AC3E}">
        <p14:creationId xmlns:p14="http://schemas.microsoft.com/office/powerpoint/2010/main" val="5803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1184</TotalTime>
  <Words>273</Words>
  <Application>Microsoft Office PowerPoint</Application>
  <PresentationFormat>Widescreen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Pansophy Tuesday Tidbits</vt:lpstr>
      <vt:lpstr>Old Traveler Template</vt:lpstr>
      <vt:lpstr>Traveler IDs</vt:lpstr>
      <vt:lpstr>Special Characters</vt:lpstr>
      <vt:lpstr>NCRs and D3s</vt:lpstr>
      <vt:lpstr>References</vt:lpstr>
      <vt:lpstr>Revision Notes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17</cp:revision>
  <dcterms:created xsi:type="dcterms:W3CDTF">2021-08-23T17:09:43Z</dcterms:created>
  <dcterms:modified xsi:type="dcterms:W3CDTF">2021-08-24T12:54:50Z</dcterms:modified>
</cp:coreProperties>
</file>