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5" r:id="rId3"/>
    <p:sldId id="266" r:id="rId4"/>
    <p:sldId id="267" r:id="rId5"/>
    <p:sldId id="27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2A0BB7-68E2-4446-A56E-61C09BBB7BB2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909384-0A1F-46D1-ADE5-72F737552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435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following traveler was</a:t>
            </a:r>
            <a:r>
              <a:rPr lang="en-US" baseline="0" dirty="0" smtClean="0"/>
              <a:t> borrowed and heavily modified to provide error examples. It does not in any way reflect the version given to us by the Author.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09384-0A1F-46D1-ADE5-72F73755288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388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Pansophy Tuesday Tidbits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Smart Characters– Commonly Found Errors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7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Smart Characters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Smart </a:t>
            </a:r>
            <a:r>
              <a:rPr lang="en-US" dirty="0" smtClean="0">
                <a:solidFill>
                  <a:srgbClr val="FF0000"/>
                </a:solidFill>
              </a:rPr>
              <a:t>❌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“These are </a:t>
            </a:r>
            <a:r>
              <a:rPr lang="en-US" dirty="0" smtClean="0"/>
              <a:t>the ‘Smart </a:t>
            </a:r>
            <a:r>
              <a:rPr lang="en-US" dirty="0"/>
              <a:t>Quotes’ you’re looking for”</a:t>
            </a:r>
          </a:p>
          <a:p>
            <a:r>
              <a:rPr lang="en-US" dirty="0"/>
              <a:t>The dash – is a hyphen (-) with two spaces in the </a:t>
            </a:r>
            <a:r>
              <a:rPr lang="en-US" dirty="0" smtClean="0"/>
              <a:t>middle</a:t>
            </a:r>
            <a:endParaRPr lang="en-US" dirty="0"/>
          </a:p>
          <a:p>
            <a:r>
              <a:rPr lang="en-US" dirty="0"/>
              <a:t>This is a smart fraction ¼ 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Not Smart </a:t>
            </a:r>
            <a:r>
              <a:rPr lang="en-US" dirty="0" smtClean="0">
                <a:solidFill>
                  <a:schemeClr val="accent6"/>
                </a:solidFill>
              </a:rPr>
              <a:t>✔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"These are </a:t>
            </a:r>
            <a:r>
              <a:rPr lang="en-US" dirty="0" smtClean="0"/>
              <a:t>the ‘straight </a:t>
            </a:r>
            <a:r>
              <a:rPr lang="en-US" dirty="0"/>
              <a:t>Quotes' you're looking for"</a:t>
            </a:r>
          </a:p>
          <a:p>
            <a:r>
              <a:rPr lang="en-US" dirty="0" smtClean="0"/>
              <a:t>This </a:t>
            </a:r>
            <a:r>
              <a:rPr lang="en-US" dirty="0"/>
              <a:t>is </a:t>
            </a:r>
            <a:r>
              <a:rPr lang="en-US" dirty="0" smtClean="0"/>
              <a:t>a regular fraction </a:t>
            </a:r>
            <a:r>
              <a:rPr lang="en-US" dirty="0"/>
              <a:t>1/4</a:t>
            </a:r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874" y="3833427"/>
            <a:ext cx="4154780" cy="235004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4090" y="5102287"/>
            <a:ext cx="1209675" cy="419100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839788" y="5008451"/>
            <a:ext cx="2061674" cy="1175024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These and other characters are replaced with an error symbol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stCxn id="9" idx="3"/>
          </p:cNvCxnSpPr>
          <p:nvPr/>
        </p:nvCxnSpPr>
        <p:spPr>
          <a:xfrm flipV="1">
            <a:off x="2901462" y="5380892"/>
            <a:ext cx="1327638" cy="215071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745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Turning off Smart Characters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9"/>
            <a:ext cx="2754448" cy="1456958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838200" y="1943100"/>
            <a:ext cx="445477" cy="211015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5331" y="1690688"/>
            <a:ext cx="1061802" cy="4729162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3804138" y="5741378"/>
            <a:ext cx="468924" cy="213946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03764" y="1521069"/>
            <a:ext cx="5768843" cy="4757737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5767752" y="2154115"/>
            <a:ext cx="474785" cy="213946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9059006" y="2394438"/>
            <a:ext cx="1052148" cy="213946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62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Turning off Smart Characters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67109" y="1690688"/>
            <a:ext cx="3957319" cy="4351338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9073660" y="2124686"/>
            <a:ext cx="1345223" cy="334108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342184" y="2382546"/>
            <a:ext cx="4607168" cy="984738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2108" y="1690688"/>
            <a:ext cx="3981726" cy="4351338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1884484" y="2086465"/>
            <a:ext cx="1345223" cy="334108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617784" y="3073791"/>
            <a:ext cx="351693" cy="66293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31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32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3791</TotalTime>
  <Words>118</Words>
  <Application>Microsoft Office PowerPoint</Application>
  <PresentationFormat>Widescreen</PresentationFormat>
  <Paragraphs>16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Pansophy Tuesday Tidbits</vt:lpstr>
      <vt:lpstr>Smart Characters</vt:lpstr>
      <vt:lpstr>Turning off Smart Characters</vt:lpstr>
      <vt:lpstr>Turning off Smart Characters (cont)</vt:lpstr>
      <vt:lpstr>Questions?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Pansophy Errors</dc:title>
  <dc:creator>Allen Samuels</dc:creator>
  <cp:lastModifiedBy>Allen Samuels</cp:lastModifiedBy>
  <cp:revision>41</cp:revision>
  <dcterms:created xsi:type="dcterms:W3CDTF">2021-08-23T17:09:43Z</dcterms:created>
  <dcterms:modified xsi:type="dcterms:W3CDTF">2021-11-04T18:12:34Z</dcterms:modified>
</cp:coreProperties>
</file>